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3bcd716c6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c72ba234445e4"/>
  </p:sldMasterIdLst>
  <p:sldIdLst>
    <p:sldId xmlns:r="http://schemas.openxmlformats.org/officeDocument/2006/relationships" id="256" r:id="Re081828102e2423e"/>
    <p:sldId xmlns:r="http://schemas.openxmlformats.org/officeDocument/2006/relationships" id="257" r:id="R14bd663fd5e148ef"/>
    <p:sldId xmlns:r="http://schemas.openxmlformats.org/officeDocument/2006/relationships" id="258" r:id="Rfeb2eb5888dc4210"/>
    <p:sldId xmlns:r="http://schemas.openxmlformats.org/officeDocument/2006/relationships" id="259" r:id="Rd62c01abb1284c67"/>
    <p:sldId xmlns:r="http://schemas.openxmlformats.org/officeDocument/2006/relationships" id="260" r:id="R46550eb24b42409c"/>
    <p:sldId xmlns:r="http://schemas.openxmlformats.org/officeDocument/2006/relationships" id="261" r:id="R6e80244638c3474d"/>
    <p:sldId xmlns:r="http://schemas.openxmlformats.org/officeDocument/2006/relationships" id="262" r:id="R9def6a1afc2641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c72ba234445e4" /><Relationship Type="http://schemas.openxmlformats.org/officeDocument/2006/relationships/slide" Target="/ppt/slides/slide1.xml" Id="Re081828102e2423e" /><Relationship Type="http://schemas.openxmlformats.org/officeDocument/2006/relationships/slide" Target="/ppt/slides/slide2.xml" Id="R14bd663fd5e148ef" /><Relationship Type="http://schemas.openxmlformats.org/officeDocument/2006/relationships/slide" Target="/ppt/slides/slide3.xml" Id="Rfeb2eb5888dc4210" /><Relationship Type="http://schemas.openxmlformats.org/officeDocument/2006/relationships/slide" Target="/ppt/slides/slide4.xml" Id="Rd62c01abb1284c67" /><Relationship Type="http://schemas.openxmlformats.org/officeDocument/2006/relationships/slide" Target="/ppt/slides/slide5.xml" Id="R46550eb24b42409c" /><Relationship Type="http://schemas.openxmlformats.org/officeDocument/2006/relationships/slide" Target="/ppt/slides/slide6.xml" Id="R6e80244638c3474d" /><Relationship Type="http://schemas.openxmlformats.org/officeDocument/2006/relationships/slide" Target="/ppt/slides/slide7.xml" Id="R9def6a1afc2641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5b4a22fcb4f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c4446970e4e35" /><Relationship Type="http://schemas.openxmlformats.org/officeDocument/2006/relationships/theme" Target="/ppt/slideMasters/theme/theme1.xml" Id="Rc5c9055535c0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4c4446970e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718e302fc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f9f8d041f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6d8fedab9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1b74881d4f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7b9d7abe1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76c101ca8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661abf9b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