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5baedb0c0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93a7108c144f2"/>
  </p:sldMasterIdLst>
  <p:sldIdLst>
    <p:sldId xmlns:r="http://schemas.openxmlformats.org/officeDocument/2006/relationships" id="256" r:id="R8503ead2fdf84b1a"/>
    <p:sldId xmlns:r="http://schemas.openxmlformats.org/officeDocument/2006/relationships" id="257" r:id="R62c2f36ab4b846c8"/>
    <p:sldId xmlns:r="http://schemas.openxmlformats.org/officeDocument/2006/relationships" id="258" r:id="Rc95bea7e3e564187"/>
    <p:sldId xmlns:r="http://schemas.openxmlformats.org/officeDocument/2006/relationships" id="259" r:id="Rf1d6d5a35eda4063"/>
    <p:sldId xmlns:r="http://schemas.openxmlformats.org/officeDocument/2006/relationships" id="260" r:id="R0cb311d3e370497f"/>
    <p:sldId xmlns:r="http://schemas.openxmlformats.org/officeDocument/2006/relationships" id="261" r:id="Rf0479d18b6a7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93a7108c144f2" /><Relationship Type="http://schemas.openxmlformats.org/officeDocument/2006/relationships/slide" Target="/ppt/slides/slide1.xml" Id="R8503ead2fdf84b1a" /><Relationship Type="http://schemas.openxmlformats.org/officeDocument/2006/relationships/slide" Target="/ppt/slides/slide2.xml" Id="R62c2f36ab4b846c8" /><Relationship Type="http://schemas.openxmlformats.org/officeDocument/2006/relationships/slide" Target="/ppt/slides/slide3.xml" Id="Rc95bea7e3e564187" /><Relationship Type="http://schemas.openxmlformats.org/officeDocument/2006/relationships/slide" Target="/ppt/slides/slide4.xml" Id="Rf1d6d5a35eda4063" /><Relationship Type="http://schemas.openxmlformats.org/officeDocument/2006/relationships/slide" Target="/ppt/slides/slide5.xml" Id="R0cb311d3e370497f" /><Relationship Type="http://schemas.openxmlformats.org/officeDocument/2006/relationships/slide" Target="/ppt/slides/slide6.xml" Id="Rf0479d18b6a7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dd6b806df42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2ed1ff3af4703" /><Relationship Type="http://schemas.openxmlformats.org/officeDocument/2006/relationships/theme" Target="/ppt/slideMasters/theme/theme1.xml" Id="R146b8adfc740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2ed1ff3af47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55999d78f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319eb348f4b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b5aa923f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5b4f688f4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a4d3f9cc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dc3fdaed6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