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27d748b8b74d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cf2f20c04342ed"/>
  </p:sldMasterIdLst>
  <p:sldIdLst>
    <p:sldId xmlns:r="http://schemas.openxmlformats.org/officeDocument/2006/relationships" id="256" r:id="Ra9d8c719c14e4d93"/>
    <p:sldId xmlns:r="http://schemas.openxmlformats.org/officeDocument/2006/relationships" id="257" r:id="Rc2934a13fa2f4815"/>
    <p:sldId xmlns:r="http://schemas.openxmlformats.org/officeDocument/2006/relationships" id="258" r:id="R0cee462ad3814a31"/>
    <p:sldId xmlns:r="http://schemas.openxmlformats.org/officeDocument/2006/relationships" id="259" r:id="Rb6f5e27f8aef421b"/>
    <p:sldId xmlns:r="http://schemas.openxmlformats.org/officeDocument/2006/relationships" id="260" r:id="R979e35236e8b4494"/>
    <p:sldId xmlns:r="http://schemas.openxmlformats.org/officeDocument/2006/relationships" id="261" r:id="R8fa492f573f84553"/>
    <p:sldId xmlns:r="http://schemas.openxmlformats.org/officeDocument/2006/relationships" id="262" r:id="Raff344c0dbd444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cf2f20c04342ed" /><Relationship Type="http://schemas.openxmlformats.org/officeDocument/2006/relationships/slide" Target="/ppt/slides/slide1.xml" Id="Ra9d8c719c14e4d93" /><Relationship Type="http://schemas.openxmlformats.org/officeDocument/2006/relationships/slide" Target="/ppt/slides/slide2.xml" Id="Rc2934a13fa2f4815" /><Relationship Type="http://schemas.openxmlformats.org/officeDocument/2006/relationships/slide" Target="/ppt/slides/slide3.xml" Id="R0cee462ad3814a31" /><Relationship Type="http://schemas.openxmlformats.org/officeDocument/2006/relationships/slide" Target="/ppt/slides/slide4.xml" Id="Rb6f5e27f8aef421b" /><Relationship Type="http://schemas.openxmlformats.org/officeDocument/2006/relationships/slide" Target="/ppt/slides/slide5.xml" Id="R979e35236e8b4494" /><Relationship Type="http://schemas.openxmlformats.org/officeDocument/2006/relationships/slide" Target="/ppt/slides/slide6.xml" Id="R8fa492f573f84553" /><Relationship Type="http://schemas.openxmlformats.org/officeDocument/2006/relationships/slide" Target="/ppt/slides/slide7.xml" Id="Raff344c0dbd444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4ea92889ea48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d63d677504183" /><Relationship Type="http://schemas.openxmlformats.org/officeDocument/2006/relationships/theme" Target="/ppt/slideMasters/theme/theme1.xml" Id="Rfde87424e57040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fd63d6775041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a61825a72041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70497f02340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c24b4bd8e4d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e074ebea04d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757c7e6fc43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31dcbf73740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840dcc07940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STORØ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STORØ EIENDOM AS ble etablert [år] og holder til i Bjerkvik.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595 300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247 396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2 289 806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3 100 844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ERIK STORØ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Bertheus Normanns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8530 Bjerkvik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hestoro@online.no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880 856 472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