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760fc3229449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3f5cea5eb3458b"/>
  </p:sldMasterIdLst>
  <p:sldIdLst>
    <p:sldId xmlns:r="http://schemas.openxmlformats.org/officeDocument/2006/relationships" id="256" r:id="Rea11ee4f3661483e"/>
    <p:sldId xmlns:r="http://schemas.openxmlformats.org/officeDocument/2006/relationships" id="257" r:id="Rf3d45de4b0ce43a6"/>
    <p:sldId xmlns:r="http://schemas.openxmlformats.org/officeDocument/2006/relationships" id="258" r:id="R5569ed7053484fba"/>
    <p:sldId xmlns:r="http://schemas.openxmlformats.org/officeDocument/2006/relationships" id="259" r:id="Rb12aeefcec624a1c"/>
    <p:sldId xmlns:r="http://schemas.openxmlformats.org/officeDocument/2006/relationships" id="260" r:id="R6af5e642fd4e46b1"/>
    <p:sldId xmlns:r="http://schemas.openxmlformats.org/officeDocument/2006/relationships" id="261" r:id="R11ceeb84c3be492d"/>
    <p:sldId xmlns:r="http://schemas.openxmlformats.org/officeDocument/2006/relationships" id="262" r:id="R14bbc5ac935e4f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3f5cea5eb3458b" /><Relationship Type="http://schemas.openxmlformats.org/officeDocument/2006/relationships/slide" Target="/ppt/slides/slide1.xml" Id="Rea11ee4f3661483e" /><Relationship Type="http://schemas.openxmlformats.org/officeDocument/2006/relationships/slide" Target="/ppt/slides/slide2.xml" Id="Rf3d45de4b0ce43a6" /><Relationship Type="http://schemas.openxmlformats.org/officeDocument/2006/relationships/slide" Target="/ppt/slides/slide3.xml" Id="R5569ed7053484fba" /><Relationship Type="http://schemas.openxmlformats.org/officeDocument/2006/relationships/slide" Target="/ppt/slides/slide4.xml" Id="Rb12aeefcec624a1c" /><Relationship Type="http://schemas.openxmlformats.org/officeDocument/2006/relationships/slide" Target="/ppt/slides/slide5.xml" Id="R6af5e642fd4e46b1" /><Relationship Type="http://schemas.openxmlformats.org/officeDocument/2006/relationships/slide" Target="/ppt/slides/slide6.xml" Id="R11ceeb84c3be492d" /><Relationship Type="http://schemas.openxmlformats.org/officeDocument/2006/relationships/slide" Target="/ppt/slides/slide7.xml" Id="R14bbc5ac935e4f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c95ec57a284e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0293a0c264311" /><Relationship Type="http://schemas.openxmlformats.org/officeDocument/2006/relationships/theme" Target="/ppt/slideMasters/theme/theme1.xml" Id="Ra0f51f684d1c44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00293a0c2643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5ecc20f6f4b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9755dc8cd4e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916cc3d7547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98a9d69044f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535a12fa849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a3c9e86db43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6f78397d343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STABEKK REGNSKAPSSERVICE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STABEKK REGNSKAPSSERVICE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7 530 264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1 678 955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1 338 658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4 014 086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7 894 871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BJERKEK OLE 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 etg, Storengveien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58 07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880 405 802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