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8e4aaf03d6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915e489ce497e"/>
  </p:sldMasterIdLst>
  <p:sldIdLst>
    <p:sldId xmlns:r="http://schemas.openxmlformats.org/officeDocument/2006/relationships" id="256" r:id="R59311c0755db4fd0"/>
    <p:sldId xmlns:r="http://schemas.openxmlformats.org/officeDocument/2006/relationships" id="257" r:id="R007a4d5648c94af3"/>
    <p:sldId xmlns:r="http://schemas.openxmlformats.org/officeDocument/2006/relationships" id="258" r:id="Rd5251910bc454259"/>
    <p:sldId xmlns:r="http://schemas.openxmlformats.org/officeDocument/2006/relationships" id="259" r:id="Rb868678a397a46f7"/>
    <p:sldId xmlns:r="http://schemas.openxmlformats.org/officeDocument/2006/relationships" id="260" r:id="R531368cd64614e52"/>
    <p:sldId xmlns:r="http://schemas.openxmlformats.org/officeDocument/2006/relationships" id="261" r:id="Rd1e434e53c07498e"/>
    <p:sldId xmlns:r="http://schemas.openxmlformats.org/officeDocument/2006/relationships" id="262" r:id="R5bfa3a2b1a8c4b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915e489ce497e" /><Relationship Type="http://schemas.openxmlformats.org/officeDocument/2006/relationships/slide" Target="/ppt/slides/slide1.xml" Id="R59311c0755db4fd0" /><Relationship Type="http://schemas.openxmlformats.org/officeDocument/2006/relationships/slide" Target="/ppt/slides/slide2.xml" Id="R007a4d5648c94af3" /><Relationship Type="http://schemas.openxmlformats.org/officeDocument/2006/relationships/slide" Target="/ppt/slides/slide3.xml" Id="Rd5251910bc454259" /><Relationship Type="http://schemas.openxmlformats.org/officeDocument/2006/relationships/slide" Target="/ppt/slides/slide4.xml" Id="Rb868678a397a46f7" /><Relationship Type="http://schemas.openxmlformats.org/officeDocument/2006/relationships/slide" Target="/ppt/slides/slide5.xml" Id="R531368cd64614e52" /><Relationship Type="http://schemas.openxmlformats.org/officeDocument/2006/relationships/slide" Target="/ppt/slides/slide6.xml" Id="Rd1e434e53c07498e" /><Relationship Type="http://schemas.openxmlformats.org/officeDocument/2006/relationships/slide" Target="/ppt/slides/slide7.xml" Id="R5bfa3a2b1a8c4b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2d7d2a959249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c564fdb854ff2" /><Relationship Type="http://schemas.openxmlformats.org/officeDocument/2006/relationships/theme" Target="/ppt/slideMasters/theme/theme1.xml" Id="Rcf7ed03d60024f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c564fdb854f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64f5f3733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9aa826827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f95e1269d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0ef2e871148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b40bcd10d49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dd91c84d84e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3928051a84a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