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928ea68b4c49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615be2d08f467b"/>
  </p:sldMasterIdLst>
  <p:sldIdLst>
    <p:sldId xmlns:r="http://schemas.openxmlformats.org/officeDocument/2006/relationships" id="256" r:id="R8f14956058e24a09"/>
    <p:sldId xmlns:r="http://schemas.openxmlformats.org/officeDocument/2006/relationships" id="257" r:id="R8e2e86bb50e74d98"/>
    <p:sldId xmlns:r="http://schemas.openxmlformats.org/officeDocument/2006/relationships" id="258" r:id="Rd7e1f8716adf4a0a"/>
    <p:sldId xmlns:r="http://schemas.openxmlformats.org/officeDocument/2006/relationships" id="259" r:id="Re99038fb955a4de9"/>
    <p:sldId xmlns:r="http://schemas.openxmlformats.org/officeDocument/2006/relationships" id="260" r:id="R258f2dba83cc41b4"/>
    <p:sldId xmlns:r="http://schemas.openxmlformats.org/officeDocument/2006/relationships" id="261" r:id="Re2afbe626f994af3"/>
    <p:sldId xmlns:r="http://schemas.openxmlformats.org/officeDocument/2006/relationships" id="262" r:id="R504fd379b8914f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615be2d08f467b" /><Relationship Type="http://schemas.openxmlformats.org/officeDocument/2006/relationships/slide" Target="/ppt/slides/slide1.xml" Id="R8f14956058e24a09" /><Relationship Type="http://schemas.openxmlformats.org/officeDocument/2006/relationships/slide" Target="/ppt/slides/slide2.xml" Id="R8e2e86bb50e74d98" /><Relationship Type="http://schemas.openxmlformats.org/officeDocument/2006/relationships/slide" Target="/ppt/slides/slide3.xml" Id="Rd7e1f8716adf4a0a" /><Relationship Type="http://schemas.openxmlformats.org/officeDocument/2006/relationships/slide" Target="/ppt/slides/slide4.xml" Id="Re99038fb955a4de9" /><Relationship Type="http://schemas.openxmlformats.org/officeDocument/2006/relationships/slide" Target="/ppt/slides/slide5.xml" Id="R258f2dba83cc41b4" /><Relationship Type="http://schemas.openxmlformats.org/officeDocument/2006/relationships/slide" Target="/ppt/slides/slide6.xml" Id="Re2afbe626f994af3" /><Relationship Type="http://schemas.openxmlformats.org/officeDocument/2006/relationships/slide" Target="/ppt/slides/slide7.xml" Id="R504fd379b8914f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af4a4e5f2c43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7de9d5d5534de5" /><Relationship Type="http://schemas.openxmlformats.org/officeDocument/2006/relationships/theme" Target="/ppt/slideMasters/theme/theme1.xml" Id="Re430a192d4f542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7de9d5d5534d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e80ba2ed8047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19eef592fe4d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e009a09d664a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8bb3776be649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15079731b742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03876120c749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5656a43d34d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NG MENY VESTFOLD TELEMARK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 MENY VESTFOLD TELEMARK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1 644 736 434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−2 014 457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−805 152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415 207 825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532 452 986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MENY BUTIKKDRIFT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Karenslyst allé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www.meny.no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879 447 232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