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2db11e5e0c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7508fbf3fc4aec"/>
  </p:sldMasterIdLst>
  <p:sldIdLst>
    <p:sldId xmlns:r="http://schemas.openxmlformats.org/officeDocument/2006/relationships" id="256" r:id="R4d4ae422f61546f6"/>
    <p:sldId xmlns:r="http://schemas.openxmlformats.org/officeDocument/2006/relationships" id="257" r:id="Rf29b7b9ab19641b1"/>
    <p:sldId xmlns:r="http://schemas.openxmlformats.org/officeDocument/2006/relationships" id="258" r:id="R2ac8b03145e24601"/>
    <p:sldId xmlns:r="http://schemas.openxmlformats.org/officeDocument/2006/relationships" id="259" r:id="R5b98039ecf7c4bd8"/>
    <p:sldId xmlns:r="http://schemas.openxmlformats.org/officeDocument/2006/relationships" id="260" r:id="R45b18adea0384f32"/>
    <p:sldId xmlns:r="http://schemas.openxmlformats.org/officeDocument/2006/relationships" id="261" r:id="R27b1eb60106f4a6a"/>
    <p:sldId xmlns:r="http://schemas.openxmlformats.org/officeDocument/2006/relationships" id="262" r:id="Re0f95ddcd13848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508fbf3fc4aec" /><Relationship Type="http://schemas.openxmlformats.org/officeDocument/2006/relationships/slide" Target="/ppt/slides/slide1.xml" Id="R4d4ae422f61546f6" /><Relationship Type="http://schemas.openxmlformats.org/officeDocument/2006/relationships/slide" Target="/ppt/slides/slide2.xml" Id="Rf29b7b9ab19641b1" /><Relationship Type="http://schemas.openxmlformats.org/officeDocument/2006/relationships/slide" Target="/ppt/slides/slide3.xml" Id="R2ac8b03145e24601" /><Relationship Type="http://schemas.openxmlformats.org/officeDocument/2006/relationships/slide" Target="/ppt/slides/slide4.xml" Id="R5b98039ecf7c4bd8" /><Relationship Type="http://schemas.openxmlformats.org/officeDocument/2006/relationships/slide" Target="/ppt/slides/slide5.xml" Id="R45b18adea0384f32" /><Relationship Type="http://schemas.openxmlformats.org/officeDocument/2006/relationships/slide" Target="/ppt/slides/slide6.xml" Id="R27b1eb60106f4a6a" /><Relationship Type="http://schemas.openxmlformats.org/officeDocument/2006/relationships/slide" Target="/ppt/slides/slide7.xml" Id="Re0f95ddcd13848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d02446fd441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80220f0854bf9" /><Relationship Type="http://schemas.openxmlformats.org/officeDocument/2006/relationships/theme" Target="/ppt/slideMasters/theme/theme1.xml" Id="Rda135070305e42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780220f0854b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0875181d542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8a9832b6a46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4e67ebad146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6d0ad433048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b9b581f3b40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917974ddc41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c441059de45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 MENY VESTFOLD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MENY VESTFOLD TELEMARK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1 644 736 434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−2 014 457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−805 152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415 207 825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532 452 986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MENY BUTIKKDRIFT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879 447 232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