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f154ff7c4f46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d522f0983b4f9d"/>
  </p:sldMasterIdLst>
  <p:sldIdLst>
    <p:sldId xmlns:r="http://schemas.openxmlformats.org/officeDocument/2006/relationships" id="256" r:id="R313ea3d00b324cae"/>
    <p:sldId xmlns:r="http://schemas.openxmlformats.org/officeDocument/2006/relationships" id="257" r:id="R51e056b2238743fc"/>
    <p:sldId xmlns:r="http://schemas.openxmlformats.org/officeDocument/2006/relationships" id="258" r:id="R2d7222e2bffb4b9d"/>
    <p:sldId xmlns:r="http://schemas.openxmlformats.org/officeDocument/2006/relationships" id="259" r:id="Rf3619aac02764519"/>
    <p:sldId xmlns:r="http://schemas.openxmlformats.org/officeDocument/2006/relationships" id="260" r:id="R3d7b91008cc246d9"/>
    <p:sldId xmlns:r="http://schemas.openxmlformats.org/officeDocument/2006/relationships" id="261" r:id="R42f19db6b9d6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522f0983b4f9d" /><Relationship Type="http://schemas.openxmlformats.org/officeDocument/2006/relationships/slide" Target="/ppt/slides/slide1.xml" Id="R313ea3d00b324cae" /><Relationship Type="http://schemas.openxmlformats.org/officeDocument/2006/relationships/slide" Target="/ppt/slides/slide2.xml" Id="R51e056b2238743fc" /><Relationship Type="http://schemas.openxmlformats.org/officeDocument/2006/relationships/slide" Target="/ppt/slides/slide3.xml" Id="R2d7222e2bffb4b9d" /><Relationship Type="http://schemas.openxmlformats.org/officeDocument/2006/relationships/slide" Target="/ppt/slides/slide4.xml" Id="Rf3619aac02764519" /><Relationship Type="http://schemas.openxmlformats.org/officeDocument/2006/relationships/slide" Target="/ppt/slides/slide5.xml" Id="R3d7b91008cc246d9" /><Relationship Type="http://schemas.openxmlformats.org/officeDocument/2006/relationships/slide" Target="/ppt/slides/slide6.xml" Id="R42f19db6b9d6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86971419040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fae6bc1f54e71" /><Relationship Type="http://schemas.openxmlformats.org/officeDocument/2006/relationships/theme" Target="/ppt/slideMasters/theme/theme1.xml" Id="Rf02a5d63c2c14d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ffae6bc1f54e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05ef7828d4b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fa3006c30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bbf8f97d74d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30b412257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dec85a0df4e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aaf125ca2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 ROLF SANDBERG REBERG OG ELLEN M REBERGS LEGAT TIL FORSKNING AV PARKINSONS SYKDOM STI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2 966 015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Kjersti Husbyn, Furuveien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53 82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annehusbyn@hotmail.com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877 134 792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