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2e7f61efc140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3545a4b8a94426"/>
  </p:sldMasterIdLst>
  <p:sldIdLst>
    <p:sldId xmlns:r="http://schemas.openxmlformats.org/officeDocument/2006/relationships" id="256" r:id="R3239a2d5850c43a1"/>
    <p:sldId xmlns:r="http://schemas.openxmlformats.org/officeDocument/2006/relationships" id="257" r:id="Rf693a1f16e334857"/>
    <p:sldId xmlns:r="http://schemas.openxmlformats.org/officeDocument/2006/relationships" id="258" r:id="R97178c0e5a0d4aab"/>
    <p:sldId xmlns:r="http://schemas.openxmlformats.org/officeDocument/2006/relationships" id="259" r:id="R5ca962532b2a4673"/>
    <p:sldId xmlns:r="http://schemas.openxmlformats.org/officeDocument/2006/relationships" id="260" r:id="R27d8efd87aa74db2"/>
    <p:sldId xmlns:r="http://schemas.openxmlformats.org/officeDocument/2006/relationships" id="261" r:id="R0e5be1b9a83d404d"/>
    <p:sldId xmlns:r="http://schemas.openxmlformats.org/officeDocument/2006/relationships" id="262" r:id="Rea21715e4a1f40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545a4b8a94426" /><Relationship Type="http://schemas.openxmlformats.org/officeDocument/2006/relationships/slide" Target="/ppt/slides/slide1.xml" Id="R3239a2d5850c43a1" /><Relationship Type="http://schemas.openxmlformats.org/officeDocument/2006/relationships/slide" Target="/ppt/slides/slide2.xml" Id="Rf693a1f16e334857" /><Relationship Type="http://schemas.openxmlformats.org/officeDocument/2006/relationships/slide" Target="/ppt/slides/slide3.xml" Id="R97178c0e5a0d4aab" /><Relationship Type="http://schemas.openxmlformats.org/officeDocument/2006/relationships/slide" Target="/ppt/slides/slide4.xml" Id="R5ca962532b2a4673" /><Relationship Type="http://schemas.openxmlformats.org/officeDocument/2006/relationships/slide" Target="/ppt/slides/slide5.xml" Id="R27d8efd87aa74db2" /><Relationship Type="http://schemas.openxmlformats.org/officeDocument/2006/relationships/slide" Target="/ppt/slides/slide6.xml" Id="R0e5be1b9a83d404d" /><Relationship Type="http://schemas.openxmlformats.org/officeDocument/2006/relationships/slide" Target="/ppt/slides/slide7.xml" Id="Rea21715e4a1f40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737e8e156646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5b681a46d4bdc" /><Relationship Type="http://schemas.openxmlformats.org/officeDocument/2006/relationships/theme" Target="/ppt/slideMasters/theme/theme1.xml" Id="Ra695026f895c44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75b681a46d4b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7802eb5fb48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46c4dce8d45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58354a9ea45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a8328406c4a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8e900f0664f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486af00ad42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46cf6a2ed4d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PATENTBYRÅ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PATENTBYRÅ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9 624 230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618 884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6 090 459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8 069 319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FEHN AMBJØRNDALEN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877 071 022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PATENTBYRÅ AS</a:t>
            </a:r>
          </a:p>
        </p:txBody>
      </p:sp>
    </p:spTree>
  </p:cSld>
  <p:clrMapOvr>
    <a:masterClrMapping xmlns:a="http://schemas.openxmlformats.org/drawingml/2006/main"/>
  </p:clrMapOvr>
</p:sld>
</file>