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343b4fba0d45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13f4670d4c4daa"/>
  </p:sldMasterIdLst>
  <p:sldIdLst>
    <p:sldId xmlns:r="http://schemas.openxmlformats.org/officeDocument/2006/relationships" id="256" r:id="Rda6d94d8a4e44912"/>
    <p:sldId xmlns:r="http://schemas.openxmlformats.org/officeDocument/2006/relationships" id="257" r:id="R83b29f7affb24440"/>
    <p:sldId xmlns:r="http://schemas.openxmlformats.org/officeDocument/2006/relationships" id="258" r:id="R3e741d43947e4451"/>
    <p:sldId xmlns:r="http://schemas.openxmlformats.org/officeDocument/2006/relationships" id="259" r:id="Rc735eae2f00f42f4"/>
    <p:sldId xmlns:r="http://schemas.openxmlformats.org/officeDocument/2006/relationships" id="260" r:id="R809daa2128604409"/>
    <p:sldId xmlns:r="http://schemas.openxmlformats.org/officeDocument/2006/relationships" id="261" r:id="Rc68783f2413d40cd"/>
    <p:sldId xmlns:r="http://schemas.openxmlformats.org/officeDocument/2006/relationships" id="262" r:id="R92647b5e879941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3f4670d4c4daa" /><Relationship Type="http://schemas.openxmlformats.org/officeDocument/2006/relationships/slide" Target="/ppt/slides/slide1.xml" Id="Rda6d94d8a4e44912" /><Relationship Type="http://schemas.openxmlformats.org/officeDocument/2006/relationships/slide" Target="/ppt/slides/slide2.xml" Id="R83b29f7affb24440" /><Relationship Type="http://schemas.openxmlformats.org/officeDocument/2006/relationships/slide" Target="/ppt/slides/slide3.xml" Id="R3e741d43947e4451" /><Relationship Type="http://schemas.openxmlformats.org/officeDocument/2006/relationships/slide" Target="/ppt/slides/slide4.xml" Id="Rc735eae2f00f42f4" /><Relationship Type="http://schemas.openxmlformats.org/officeDocument/2006/relationships/slide" Target="/ppt/slides/slide5.xml" Id="R809daa2128604409" /><Relationship Type="http://schemas.openxmlformats.org/officeDocument/2006/relationships/slide" Target="/ppt/slides/slide6.xml" Id="Rc68783f2413d40cd" /><Relationship Type="http://schemas.openxmlformats.org/officeDocument/2006/relationships/slide" Target="/ppt/slides/slide7.xml" Id="R92647b5e879941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a554ec8ff640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b891154cc44bf" /><Relationship Type="http://schemas.openxmlformats.org/officeDocument/2006/relationships/theme" Target="/ppt/slideMasters/theme/theme1.xml" Id="R01c8ba4b407141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5b891154cc44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7f6dff87546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03e23a23242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e8c07987c44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dde9cb8874b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2dad925494c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e742d46e046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5e247959146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SMARTOPTICS GROUP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SMARTOPTICS GROUP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169 773 000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326 640 000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CORETECH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K-SPAR INDUSTRIER AS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KLØVNINGEN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BANK AB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DANSKE INVEST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SKANDINAVISKA ENSKILDA BANKEN AB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Smartoptics AS, Brynsalléen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41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info@smartoptics.com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www.smartoptics.com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858 905 192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