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1db80fad1a41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478b0746ee4556"/>
  </p:sldMasterIdLst>
  <p:sldIdLst>
    <p:sldId xmlns:r="http://schemas.openxmlformats.org/officeDocument/2006/relationships" id="256" r:id="R34576bc95f144e00"/>
    <p:sldId xmlns:r="http://schemas.openxmlformats.org/officeDocument/2006/relationships" id="257" r:id="R97d9765d48dc44f6"/>
    <p:sldId xmlns:r="http://schemas.openxmlformats.org/officeDocument/2006/relationships" id="258" r:id="R6e52355b7dc74ca1"/>
    <p:sldId xmlns:r="http://schemas.openxmlformats.org/officeDocument/2006/relationships" id="259" r:id="Ra18239962d7b47fb"/>
    <p:sldId xmlns:r="http://schemas.openxmlformats.org/officeDocument/2006/relationships" id="260" r:id="R57ef3e70d8874511"/>
    <p:sldId xmlns:r="http://schemas.openxmlformats.org/officeDocument/2006/relationships" id="261" r:id="R89942b226e5145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478b0746ee4556" /><Relationship Type="http://schemas.openxmlformats.org/officeDocument/2006/relationships/slide" Target="/ppt/slides/slide1.xml" Id="R34576bc95f144e00" /><Relationship Type="http://schemas.openxmlformats.org/officeDocument/2006/relationships/slide" Target="/ppt/slides/slide2.xml" Id="R97d9765d48dc44f6" /><Relationship Type="http://schemas.openxmlformats.org/officeDocument/2006/relationships/slide" Target="/ppt/slides/slide3.xml" Id="R6e52355b7dc74ca1" /><Relationship Type="http://schemas.openxmlformats.org/officeDocument/2006/relationships/slide" Target="/ppt/slides/slide4.xml" Id="Ra18239962d7b47fb" /><Relationship Type="http://schemas.openxmlformats.org/officeDocument/2006/relationships/slide" Target="/ppt/slides/slide5.xml" Id="R57ef3e70d8874511" /><Relationship Type="http://schemas.openxmlformats.org/officeDocument/2006/relationships/slide" Target="/ppt/slides/slide6.xml" Id="R89942b226e5145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3437195ea94e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445091cab4bca" /><Relationship Type="http://schemas.openxmlformats.org/officeDocument/2006/relationships/theme" Target="/ppt/slideMasters/theme/theme1.xml" Id="R948ce5d0d10446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4445091cab4b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c769602ee48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5321968eb4c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d570a749b47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f2fa463dc40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dadd6fcfb40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04743e8d54d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STOR-OSLO PERSONELLSERVICE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STOR-OSLO PERSONELLSERVICE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STOR-OSLO PERSONELLSERVICE 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STOR-OSLO PERSONELLSERVICE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STOR-OSLO PERSONELLSERVICE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STOR-OSLO PERSONELLSERVICE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2 389 282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−51 708 560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27 505 716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258 935 226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1 177 520 671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STOR-OSLO PERSONELLSERVICE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Lilletorget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48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post@storoslops.no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www.storoslops.no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856 166 252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STOR-OSLO PERSONELLSERVICE SA</a:t>
            </a:r>
          </a:p>
        </p:txBody>
      </p:sp>
    </p:spTree>
  </p:cSld>
  <p:clrMapOvr>
    <a:masterClrMapping xmlns:a="http://schemas.openxmlformats.org/drawingml/2006/main"/>
  </p:clrMapOvr>
</p:sld>
</file>