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c818128e2d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99f43e08448a7"/>
  </p:sldMasterIdLst>
  <p:sldIdLst>
    <p:sldId xmlns:r="http://schemas.openxmlformats.org/officeDocument/2006/relationships" id="256" r:id="Rda29b55067b24f61"/>
    <p:sldId xmlns:r="http://schemas.openxmlformats.org/officeDocument/2006/relationships" id="257" r:id="R5f34186734bc49f7"/>
    <p:sldId xmlns:r="http://schemas.openxmlformats.org/officeDocument/2006/relationships" id="258" r:id="Rfb3f45ec8b914ebb"/>
    <p:sldId xmlns:r="http://schemas.openxmlformats.org/officeDocument/2006/relationships" id="259" r:id="R60522cf0c4bb4767"/>
    <p:sldId xmlns:r="http://schemas.openxmlformats.org/officeDocument/2006/relationships" id="260" r:id="R59d8afa86c044ca1"/>
    <p:sldId xmlns:r="http://schemas.openxmlformats.org/officeDocument/2006/relationships" id="261" r:id="Re8de31df8af449eb"/>
    <p:sldId xmlns:r="http://schemas.openxmlformats.org/officeDocument/2006/relationships" id="262" r:id="Rd14cbdb65eca45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99f43e08448a7" /><Relationship Type="http://schemas.openxmlformats.org/officeDocument/2006/relationships/slide" Target="/ppt/slides/slide1.xml" Id="Rda29b55067b24f61" /><Relationship Type="http://schemas.openxmlformats.org/officeDocument/2006/relationships/slide" Target="/ppt/slides/slide2.xml" Id="R5f34186734bc49f7" /><Relationship Type="http://schemas.openxmlformats.org/officeDocument/2006/relationships/slide" Target="/ppt/slides/slide3.xml" Id="Rfb3f45ec8b914ebb" /><Relationship Type="http://schemas.openxmlformats.org/officeDocument/2006/relationships/slide" Target="/ppt/slides/slide4.xml" Id="R60522cf0c4bb4767" /><Relationship Type="http://schemas.openxmlformats.org/officeDocument/2006/relationships/slide" Target="/ppt/slides/slide5.xml" Id="R59d8afa86c044ca1" /><Relationship Type="http://schemas.openxmlformats.org/officeDocument/2006/relationships/slide" Target="/ppt/slides/slide6.xml" Id="Re8de31df8af449eb" /><Relationship Type="http://schemas.openxmlformats.org/officeDocument/2006/relationships/slide" Target="/ppt/slides/slide7.xml" Id="Rd14cbdb65eca45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ee3b6147d4f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4cfc069fb45b0" /><Relationship Type="http://schemas.openxmlformats.org/officeDocument/2006/relationships/theme" Target="/ppt/slideMasters/theme/theme1.xml" Id="Ref4a263269a14d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c4cfc069fb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d5ce1c45a42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86c2776c8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86645e5b549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2dc4cec894b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a7ba3946241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77a7da783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a8c0fe50743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