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5f037bb9344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60c4232c634de9"/>
  </p:sldMasterIdLst>
  <p:sldIdLst>
    <p:sldId xmlns:r="http://schemas.openxmlformats.org/officeDocument/2006/relationships" id="256" r:id="R45ec054b9c2d42de"/>
    <p:sldId xmlns:r="http://schemas.openxmlformats.org/officeDocument/2006/relationships" id="257" r:id="R7e2d63eaa6da41f0"/>
    <p:sldId xmlns:r="http://schemas.openxmlformats.org/officeDocument/2006/relationships" id="258" r:id="R955d755b56284603"/>
    <p:sldId xmlns:r="http://schemas.openxmlformats.org/officeDocument/2006/relationships" id="259" r:id="R803fc5c6d59040b9"/>
    <p:sldId xmlns:r="http://schemas.openxmlformats.org/officeDocument/2006/relationships" id="260" r:id="Rac519ab0f6c54e75"/>
    <p:sldId xmlns:r="http://schemas.openxmlformats.org/officeDocument/2006/relationships" id="261" r:id="Rf5133cdbbbaa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0c4232c634de9" /><Relationship Type="http://schemas.openxmlformats.org/officeDocument/2006/relationships/slide" Target="/ppt/slides/slide1.xml" Id="R45ec054b9c2d42de" /><Relationship Type="http://schemas.openxmlformats.org/officeDocument/2006/relationships/slide" Target="/ppt/slides/slide2.xml" Id="R7e2d63eaa6da41f0" /><Relationship Type="http://schemas.openxmlformats.org/officeDocument/2006/relationships/slide" Target="/ppt/slides/slide3.xml" Id="R955d755b56284603" /><Relationship Type="http://schemas.openxmlformats.org/officeDocument/2006/relationships/slide" Target="/ppt/slides/slide4.xml" Id="R803fc5c6d59040b9" /><Relationship Type="http://schemas.openxmlformats.org/officeDocument/2006/relationships/slide" Target="/ppt/slides/slide5.xml" Id="Rac519ab0f6c54e75" /><Relationship Type="http://schemas.openxmlformats.org/officeDocument/2006/relationships/slide" Target="/ppt/slides/slide6.xml" Id="Rf5133cdbbbaa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a3e0b22a4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bfe3abf3f496a" /><Relationship Type="http://schemas.openxmlformats.org/officeDocument/2006/relationships/theme" Target="/ppt/slideMasters/theme/theme1.xml" Id="Ra89e8c070de1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4bfe3abf3f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f0121c734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8c3471245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d6fe2758244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0be8233b7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42a9fcf7145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7886c8b2b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