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223a65951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cee9613f54b3c"/>
  </p:sldMasterIdLst>
  <p:sldIdLst>
    <p:sldId xmlns:r="http://schemas.openxmlformats.org/officeDocument/2006/relationships" id="256" r:id="R003f4840c26a499b"/>
    <p:sldId xmlns:r="http://schemas.openxmlformats.org/officeDocument/2006/relationships" id="257" r:id="R67297f8e13404b63"/>
    <p:sldId xmlns:r="http://schemas.openxmlformats.org/officeDocument/2006/relationships" id="258" r:id="R880589596d954eda"/>
    <p:sldId xmlns:r="http://schemas.openxmlformats.org/officeDocument/2006/relationships" id="259" r:id="R52c7b67e4b584b9e"/>
    <p:sldId xmlns:r="http://schemas.openxmlformats.org/officeDocument/2006/relationships" id="260" r:id="R2c4d16814ab44307"/>
    <p:sldId xmlns:r="http://schemas.openxmlformats.org/officeDocument/2006/relationships" id="261" r:id="Rc1a71dfe17a44ff1"/>
    <p:sldId xmlns:r="http://schemas.openxmlformats.org/officeDocument/2006/relationships" id="262" r:id="Rdcda3436d0f8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cee9613f54b3c" /><Relationship Type="http://schemas.openxmlformats.org/officeDocument/2006/relationships/slide" Target="/ppt/slides/slide1.xml" Id="R003f4840c26a499b" /><Relationship Type="http://schemas.openxmlformats.org/officeDocument/2006/relationships/slide" Target="/ppt/slides/slide2.xml" Id="R67297f8e13404b63" /><Relationship Type="http://schemas.openxmlformats.org/officeDocument/2006/relationships/slide" Target="/ppt/slides/slide3.xml" Id="R880589596d954eda" /><Relationship Type="http://schemas.openxmlformats.org/officeDocument/2006/relationships/slide" Target="/ppt/slides/slide4.xml" Id="R52c7b67e4b584b9e" /><Relationship Type="http://schemas.openxmlformats.org/officeDocument/2006/relationships/slide" Target="/ppt/slides/slide5.xml" Id="R2c4d16814ab44307" /><Relationship Type="http://schemas.openxmlformats.org/officeDocument/2006/relationships/slide" Target="/ppt/slides/slide6.xml" Id="Rc1a71dfe17a44ff1" /><Relationship Type="http://schemas.openxmlformats.org/officeDocument/2006/relationships/slide" Target="/ppt/slides/slide7.xml" Id="Rdcda3436d0f8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cfb12c934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b45e027d44f0c" /><Relationship Type="http://schemas.openxmlformats.org/officeDocument/2006/relationships/theme" Target="/ppt/slideMasters/theme/theme1.xml" Id="R350d83572ef2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b45e027d4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3b1d07f79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05dff559545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373f131f6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39e5e1fd1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377ea508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2e9012a24b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1ef17e990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