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a782244f734c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9f1f5a32f4460d"/>
  </p:sldMasterIdLst>
  <p:sldIdLst>
    <p:sldId xmlns:r="http://schemas.openxmlformats.org/officeDocument/2006/relationships" id="256" r:id="Rafe34e460eb840a1"/>
    <p:sldId xmlns:r="http://schemas.openxmlformats.org/officeDocument/2006/relationships" id="257" r:id="Ra2418105e89d4789"/>
    <p:sldId xmlns:r="http://schemas.openxmlformats.org/officeDocument/2006/relationships" id="258" r:id="Rccc90eb24df740f6"/>
    <p:sldId xmlns:r="http://schemas.openxmlformats.org/officeDocument/2006/relationships" id="259" r:id="R8e96a3e1967e4909"/>
    <p:sldId xmlns:r="http://schemas.openxmlformats.org/officeDocument/2006/relationships" id="260" r:id="R0285cb4b24b241dc"/>
    <p:sldId xmlns:r="http://schemas.openxmlformats.org/officeDocument/2006/relationships" id="261" r:id="R3c4418d41ee941ee"/>
    <p:sldId xmlns:r="http://schemas.openxmlformats.org/officeDocument/2006/relationships" id="262" r:id="R530657d7012b46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9f1f5a32f4460d" /><Relationship Type="http://schemas.openxmlformats.org/officeDocument/2006/relationships/slide" Target="/ppt/slides/slide1.xml" Id="Rafe34e460eb840a1" /><Relationship Type="http://schemas.openxmlformats.org/officeDocument/2006/relationships/slide" Target="/ppt/slides/slide2.xml" Id="Ra2418105e89d4789" /><Relationship Type="http://schemas.openxmlformats.org/officeDocument/2006/relationships/slide" Target="/ppt/slides/slide3.xml" Id="Rccc90eb24df740f6" /><Relationship Type="http://schemas.openxmlformats.org/officeDocument/2006/relationships/slide" Target="/ppt/slides/slide4.xml" Id="R8e96a3e1967e4909" /><Relationship Type="http://schemas.openxmlformats.org/officeDocument/2006/relationships/slide" Target="/ppt/slides/slide5.xml" Id="R0285cb4b24b241dc" /><Relationship Type="http://schemas.openxmlformats.org/officeDocument/2006/relationships/slide" Target="/ppt/slides/slide6.xml" Id="R3c4418d41ee941ee" /><Relationship Type="http://schemas.openxmlformats.org/officeDocument/2006/relationships/slide" Target="/ppt/slides/slide7.xml" Id="R530657d7012b46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8d7e68371546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7882089c5f4f93" /><Relationship Type="http://schemas.openxmlformats.org/officeDocument/2006/relationships/theme" Target="/ppt/slideMasters/theme/theme1.xml" Id="Rde1032c763f441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7882089c5f4f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3f5b99f5b941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ad269ba6bc4e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1f4f9317bf40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c4d8dd373b45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f53c416dcd40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a1583cb2ec42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7dc370665d40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NIKI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613 800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−4 735 941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45 946 448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741 504 851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1 182 068 092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HAALAND HEDDA MJØR G  –  33,6 %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SØGAARD CATHRINE MJØR G  –  33,6 %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MORTEN  –  14,1 %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TORGEIR  –  10,3 %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TORGEIR  –  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ANNE  –  3,1 %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Gyldenløves gate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831 758 562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