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7edb43969e46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d1bc2b29f8417c"/>
  </p:sldMasterIdLst>
  <p:sldIdLst>
    <p:sldId xmlns:r="http://schemas.openxmlformats.org/officeDocument/2006/relationships" id="256" r:id="Rbe661f571d6947b1"/>
    <p:sldId xmlns:r="http://schemas.openxmlformats.org/officeDocument/2006/relationships" id="257" r:id="R45c421bd72ff4a0f"/>
    <p:sldId xmlns:r="http://schemas.openxmlformats.org/officeDocument/2006/relationships" id="258" r:id="R56e2c8a370a346d5"/>
    <p:sldId xmlns:r="http://schemas.openxmlformats.org/officeDocument/2006/relationships" id="259" r:id="R77cd31293faa4feb"/>
    <p:sldId xmlns:r="http://schemas.openxmlformats.org/officeDocument/2006/relationships" id="260" r:id="Refd2bb2b81e845d2"/>
    <p:sldId xmlns:r="http://schemas.openxmlformats.org/officeDocument/2006/relationships" id="261" r:id="R8496d520900341c9"/>
    <p:sldId xmlns:r="http://schemas.openxmlformats.org/officeDocument/2006/relationships" id="262" r:id="R8819ee9906444c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d1bc2b29f8417c" /><Relationship Type="http://schemas.openxmlformats.org/officeDocument/2006/relationships/slide" Target="/ppt/slides/slide1.xml" Id="Rbe661f571d6947b1" /><Relationship Type="http://schemas.openxmlformats.org/officeDocument/2006/relationships/slide" Target="/ppt/slides/slide2.xml" Id="R45c421bd72ff4a0f" /><Relationship Type="http://schemas.openxmlformats.org/officeDocument/2006/relationships/slide" Target="/ppt/slides/slide3.xml" Id="R56e2c8a370a346d5" /><Relationship Type="http://schemas.openxmlformats.org/officeDocument/2006/relationships/slide" Target="/ppt/slides/slide4.xml" Id="R77cd31293faa4feb" /><Relationship Type="http://schemas.openxmlformats.org/officeDocument/2006/relationships/slide" Target="/ppt/slides/slide5.xml" Id="Refd2bb2b81e845d2" /><Relationship Type="http://schemas.openxmlformats.org/officeDocument/2006/relationships/slide" Target="/ppt/slides/slide6.xml" Id="R8496d520900341c9" /><Relationship Type="http://schemas.openxmlformats.org/officeDocument/2006/relationships/slide" Target="/ppt/slides/slide7.xml" Id="R8819ee9906444c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a1715d0a448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4e1fd1c80457c" /><Relationship Type="http://schemas.openxmlformats.org/officeDocument/2006/relationships/theme" Target="/ppt/slideMasters/theme/theme1.xml" Id="R09bb00ec19d140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44e1fd1c8045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ca25bbf7545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0a819d5354a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1854c6fbb4a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dcf9b9d8545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89baa9a6241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b16d199fc4e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22dc623414b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KAONI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74 443 609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74 460 174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ØIE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