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50ca853fd4c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4c062f5ccb4bf9"/>
  </p:sldMasterIdLst>
  <p:sldIdLst>
    <p:sldId xmlns:r="http://schemas.openxmlformats.org/officeDocument/2006/relationships" id="256" r:id="Rd1223ea092644273"/>
    <p:sldId xmlns:r="http://schemas.openxmlformats.org/officeDocument/2006/relationships" id="257" r:id="R3a161ec41ded4af9"/>
    <p:sldId xmlns:r="http://schemas.openxmlformats.org/officeDocument/2006/relationships" id="258" r:id="R966f0574ace74671"/>
    <p:sldId xmlns:r="http://schemas.openxmlformats.org/officeDocument/2006/relationships" id="259" r:id="R1ef81557f8d940a5"/>
    <p:sldId xmlns:r="http://schemas.openxmlformats.org/officeDocument/2006/relationships" id="260" r:id="R933bf52c5e6c4a45"/>
    <p:sldId xmlns:r="http://schemas.openxmlformats.org/officeDocument/2006/relationships" id="261" r:id="Re393ec21a38d40c9"/>
    <p:sldId xmlns:r="http://schemas.openxmlformats.org/officeDocument/2006/relationships" id="262" r:id="R5f5d4c4c1feb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c062f5ccb4bf9" /><Relationship Type="http://schemas.openxmlformats.org/officeDocument/2006/relationships/slide" Target="/ppt/slides/slide1.xml" Id="Rd1223ea092644273" /><Relationship Type="http://schemas.openxmlformats.org/officeDocument/2006/relationships/slide" Target="/ppt/slides/slide2.xml" Id="R3a161ec41ded4af9" /><Relationship Type="http://schemas.openxmlformats.org/officeDocument/2006/relationships/slide" Target="/ppt/slides/slide3.xml" Id="R966f0574ace74671" /><Relationship Type="http://schemas.openxmlformats.org/officeDocument/2006/relationships/slide" Target="/ppt/slides/slide4.xml" Id="R1ef81557f8d940a5" /><Relationship Type="http://schemas.openxmlformats.org/officeDocument/2006/relationships/slide" Target="/ppt/slides/slide5.xml" Id="R933bf52c5e6c4a45" /><Relationship Type="http://schemas.openxmlformats.org/officeDocument/2006/relationships/slide" Target="/ppt/slides/slide6.xml" Id="Re393ec21a38d40c9" /><Relationship Type="http://schemas.openxmlformats.org/officeDocument/2006/relationships/slide" Target="/ppt/slides/slide7.xml" Id="R5f5d4c4c1feb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b08de0bbb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70ba00b9049b2" /><Relationship Type="http://schemas.openxmlformats.org/officeDocument/2006/relationships/theme" Target="/ppt/slideMasters/theme/theme1.xml" Id="R95ec3c8d4cfb46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e70ba00b9049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480b2129d48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79584593e47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5c7d2710847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4a0c7544c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78640e981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ccc4923a4e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a3eaa0e4f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HAFF INVEST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3 504 837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3 510 407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ANITA FUGLERUD FLUGSTAD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Torkesvingen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HAFF INVEST AS</a:t>
            </a:r>
          </a:p>
        </p:txBody>
      </p:sp>
    </p:spTree>
  </p:cSld>
  <p:clrMapOvr>
    <a:masterClrMapping xmlns:a="http://schemas.openxmlformats.org/drawingml/2006/main"/>
  </p:clrMapOvr>
</p:sld>
</file>