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100ac72e014c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9d9259f3a54ac2"/>
  </p:sldMasterIdLst>
  <p:sldIdLst>
    <p:sldId xmlns:r="http://schemas.openxmlformats.org/officeDocument/2006/relationships" id="256" r:id="Rcec170e2d7254cdb"/>
    <p:sldId xmlns:r="http://schemas.openxmlformats.org/officeDocument/2006/relationships" id="257" r:id="R890f3997feb14a5d"/>
    <p:sldId xmlns:r="http://schemas.openxmlformats.org/officeDocument/2006/relationships" id="258" r:id="R92eb9d4d04a243c3"/>
    <p:sldId xmlns:r="http://schemas.openxmlformats.org/officeDocument/2006/relationships" id="259" r:id="R76a11233d23c43ee"/>
    <p:sldId xmlns:r="http://schemas.openxmlformats.org/officeDocument/2006/relationships" id="260" r:id="Rb0f21a52b48d4e56"/>
    <p:sldId xmlns:r="http://schemas.openxmlformats.org/officeDocument/2006/relationships" id="261" r:id="R6f36918937fc4189"/>
    <p:sldId xmlns:r="http://schemas.openxmlformats.org/officeDocument/2006/relationships" id="262" r:id="R5c0f04603e534d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9d9259f3a54ac2" /><Relationship Type="http://schemas.openxmlformats.org/officeDocument/2006/relationships/slide" Target="/ppt/slides/slide1.xml" Id="Rcec170e2d7254cdb" /><Relationship Type="http://schemas.openxmlformats.org/officeDocument/2006/relationships/slide" Target="/ppt/slides/slide2.xml" Id="R890f3997feb14a5d" /><Relationship Type="http://schemas.openxmlformats.org/officeDocument/2006/relationships/slide" Target="/ppt/slides/slide3.xml" Id="R92eb9d4d04a243c3" /><Relationship Type="http://schemas.openxmlformats.org/officeDocument/2006/relationships/slide" Target="/ppt/slides/slide4.xml" Id="R76a11233d23c43ee" /><Relationship Type="http://schemas.openxmlformats.org/officeDocument/2006/relationships/slide" Target="/ppt/slides/slide5.xml" Id="Rb0f21a52b48d4e56" /><Relationship Type="http://schemas.openxmlformats.org/officeDocument/2006/relationships/slide" Target="/ppt/slides/slide6.xml" Id="R6f36918937fc4189" /><Relationship Type="http://schemas.openxmlformats.org/officeDocument/2006/relationships/slide" Target="/ppt/slides/slide7.xml" Id="R5c0f04603e534d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e0c59208a94a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23dac93534825" /><Relationship Type="http://schemas.openxmlformats.org/officeDocument/2006/relationships/theme" Target="/ppt/slideMasters/theme/theme1.xml" Id="R21df6e4884c040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123dac935348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ac44d360f43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b5ada456f49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32273b9ad4d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a04ef5da04b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54ffa529948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dd26949d846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21488384345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KEY HOLDINGS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KEY HOLDINGS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104 141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114 378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ANN-CHRISTIN HEBJERK MUREN  –  41,0 %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MUREN  –  38,0 %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VICTORIA HEBJERK MUREN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EMILIE HEBJERK MUREN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MARCUS ALEXANDER HEBJERK MUREN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MUREN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Hattemakerlia 102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2019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831 750 812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