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8cdda310e749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ad5f311cca4e88"/>
  </p:sldMasterIdLst>
  <p:sldIdLst>
    <p:sldId xmlns:r="http://schemas.openxmlformats.org/officeDocument/2006/relationships" id="256" r:id="R5349a71b57514823"/>
    <p:sldId xmlns:r="http://schemas.openxmlformats.org/officeDocument/2006/relationships" id="257" r:id="R9364ac23fcee4fe2"/>
    <p:sldId xmlns:r="http://schemas.openxmlformats.org/officeDocument/2006/relationships" id="258" r:id="R2de2fdc0bcc4423a"/>
    <p:sldId xmlns:r="http://schemas.openxmlformats.org/officeDocument/2006/relationships" id="259" r:id="Rb426ac3ec6b94afd"/>
    <p:sldId xmlns:r="http://schemas.openxmlformats.org/officeDocument/2006/relationships" id="260" r:id="Rad5c195b5ffc42e4"/>
    <p:sldId xmlns:r="http://schemas.openxmlformats.org/officeDocument/2006/relationships" id="261" r:id="Rad28450c77c8456e"/>
    <p:sldId xmlns:r="http://schemas.openxmlformats.org/officeDocument/2006/relationships" id="262" r:id="Reecbc6ee91fd45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d5f311cca4e88" /><Relationship Type="http://schemas.openxmlformats.org/officeDocument/2006/relationships/slide" Target="/ppt/slides/slide1.xml" Id="R5349a71b57514823" /><Relationship Type="http://schemas.openxmlformats.org/officeDocument/2006/relationships/slide" Target="/ppt/slides/slide2.xml" Id="R9364ac23fcee4fe2" /><Relationship Type="http://schemas.openxmlformats.org/officeDocument/2006/relationships/slide" Target="/ppt/slides/slide3.xml" Id="R2de2fdc0bcc4423a" /><Relationship Type="http://schemas.openxmlformats.org/officeDocument/2006/relationships/slide" Target="/ppt/slides/slide4.xml" Id="Rb426ac3ec6b94afd" /><Relationship Type="http://schemas.openxmlformats.org/officeDocument/2006/relationships/slide" Target="/ppt/slides/slide5.xml" Id="Rad5c195b5ffc42e4" /><Relationship Type="http://schemas.openxmlformats.org/officeDocument/2006/relationships/slide" Target="/ppt/slides/slide6.xml" Id="Rad28450c77c8456e" /><Relationship Type="http://schemas.openxmlformats.org/officeDocument/2006/relationships/slide" Target="/ppt/slides/slide7.xml" Id="Reecbc6ee91fd45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fd21cc000249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c1e8759cc41cb" /><Relationship Type="http://schemas.openxmlformats.org/officeDocument/2006/relationships/theme" Target="/ppt/slideMasters/theme/theme1.xml" Id="Rff864e39ca254e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cc1e8759cc41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33ab04ff049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0f13dc4784d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fb9d690bb41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153ea1fc24f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9586c0c7445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fde6f79964b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738171a284f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