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009fbabf0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ad23d0e7a473e"/>
  </p:sldMasterIdLst>
  <p:sldIdLst>
    <p:sldId xmlns:r="http://schemas.openxmlformats.org/officeDocument/2006/relationships" id="256" r:id="Ra9583cc41aa14d9c"/>
    <p:sldId xmlns:r="http://schemas.openxmlformats.org/officeDocument/2006/relationships" id="257" r:id="Rfbceb842ca994935"/>
    <p:sldId xmlns:r="http://schemas.openxmlformats.org/officeDocument/2006/relationships" id="258" r:id="R4f48a03e275f4b7f"/>
    <p:sldId xmlns:r="http://schemas.openxmlformats.org/officeDocument/2006/relationships" id="259" r:id="R6311835bf53a44d3"/>
    <p:sldId xmlns:r="http://schemas.openxmlformats.org/officeDocument/2006/relationships" id="260" r:id="R8b834c42e1a34cb8"/>
    <p:sldId xmlns:r="http://schemas.openxmlformats.org/officeDocument/2006/relationships" id="261" r:id="R1548e865f938431c"/>
    <p:sldId xmlns:r="http://schemas.openxmlformats.org/officeDocument/2006/relationships" id="262" r:id="Rfff05a85c1b4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ad23d0e7a473e" /><Relationship Type="http://schemas.openxmlformats.org/officeDocument/2006/relationships/slide" Target="/ppt/slides/slide1.xml" Id="Ra9583cc41aa14d9c" /><Relationship Type="http://schemas.openxmlformats.org/officeDocument/2006/relationships/slide" Target="/ppt/slides/slide2.xml" Id="Rfbceb842ca994935" /><Relationship Type="http://schemas.openxmlformats.org/officeDocument/2006/relationships/slide" Target="/ppt/slides/slide3.xml" Id="R4f48a03e275f4b7f" /><Relationship Type="http://schemas.openxmlformats.org/officeDocument/2006/relationships/slide" Target="/ppt/slides/slide4.xml" Id="R6311835bf53a44d3" /><Relationship Type="http://schemas.openxmlformats.org/officeDocument/2006/relationships/slide" Target="/ppt/slides/slide5.xml" Id="R8b834c42e1a34cb8" /><Relationship Type="http://schemas.openxmlformats.org/officeDocument/2006/relationships/slide" Target="/ppt/slides/slide6.xml" Id="R1548e865f938431c" /><Relationship Type="http://schemas.openxmlformats.org/officeDocument/2006/relationships/slide" Target="/ppt/slides/slide7.xml" Id="Rfff05a85c1b4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98d49a43c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07fc87dd24080" /><Relationship Type="http://schemas.openxmlformats.org/officeDocument/2006/relationships/theme" Target="/ppt/slideMasters/theme/theme1.xml" Id="Re60b9d36e027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07fc87dd2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74591b014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9367f520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43e55a579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85655b7ad43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b0395596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7962091c444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27ae75f1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