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69b2c30e9941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97c8acc3ed4998"/>
  </p:sldMasterIdLst>
  <p:sldIdLst>
    <p:sldId xmlns:r="http://schemas.openxmlformats.org/officeDocument/2006/relationships" id="256" r:id="R6151658a03724ef5"/>
    <p:sldId xmlns:r="http://schemas.openxmlformats.org/officeDocument/2006/relationships" id="257" r:id="R5d159da1721f47c7"/>
    <p:sldId xmlns:r="http://schemas.openxmlformats.org/officeDocument/2006/relationships" id="258" r:id="Rc6964e052f994ca8"/>
    <p:sldId xmlns:r="http://schemas.openxmlformats.org/officeDocument/2006/relationships" id="259" r:id="Re5cedd4c7e28473b"/>
    <p:sldId xmlns:r="http://schemas.openxmlformats.org/officeDocument/2006/relationships" id="260" r:id="Rbf83bca95cc84c92"/>
    <p:sldId xmlns:r="http://schemas.openxmlformats.org/officeDocument/2006/relationships" id="261" r:id="R75a77e399d2c4cf0"/>
    <p:sldId xmlns:r="http://schemas.openxmlformats.org/officeDocument/2006/relationships" id="262" r:id="R8ea60975a2174a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97c8acc3ed4998" /><Relationship Type="http://schemas.openxmlformats.org/officeDocument/2006/relationships/slide" Target="/ppt/slides/slide1.xml" Id="R6151658a03724ef5" /><Relationship Type="http://schemas.openxmlformats.org/officeDocument/2006/relationships/slide" Target="/ppt/slides/slide2.xml" Id="R5d159da1721f47c7" /><Relationship Type="http://schemas.openxmlformats.org/officeDocument/2006/relationships/slide" Target="/ppt/slides/slide3.xml" Id="Rc6964e052f994ca8" /><Relationship Type="http://schemas.openxmlformats.org/officeDocument/2006/relationships/slide" Target="/ppt/slides/slide4.xml" Id="Re5cedd4c7e28473b" /><Relationship Type="http://schemas.openxmlformats.org/officeDocument/2006/relationships/slide" Target="/ppt/slides/slide5.xml" Id="Rbf83bca95cc84c92" /><Relationship Type="http://schemas.openxmlformats.org/officeDocument/2006/relationships/slide" Target="/ppt/slides/slide6.xml" Id="R75a77e399d2c4cf0" /><Relationship Type="http://schemas.openxmlformats.org/officeDocument/2006/relationships/slide" Target="/ppt/slides/slide7.xml" Id="R8ea60975a2174a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2d98047f141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433fc9cca4ceb" /><Relationship Type="http://schemas.openxmlformats.org/officeDocument/2006/relationships/theme" Target="/ppt/slideMasters/theme/theme1.xml" Id="R8911d9c06cec47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6433fc9cca4c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1442a7ae544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d1569195f49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0e06a8eb746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e04a68d2e41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f5d18d5ec44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967a39fe545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aeeb09303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TTR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TTR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