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25b89ce8da46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31171818014cfe"/>
  </p:sldMasterIdLst>
  <p:sldIdLst>
    <p:sldId xmlns:r="http://schemas.openxmlformats.org/officeDocument/2006/relationships" id="256" r:id="R40876e05d99f4622"/>
    <p:sldId xmlns:r="http://schemas.openxmlformats.org/officeDocument/2006/relationships" id="257" r:id="R1e3a983e69ad43d1"/>
    <p:sldId xmlns:r="http://schemas.openxmlformats.org/officeDocument/2006/relationships" id="258" r:id="R330724191c8e4359"/>
    <p:sldId xmlns:r="http://schemas.openxmlformats.org/officeDocument/2006/relationships" id="259" r:id="Re8d6893d20fe4f63"/>
    <p:sldId xmlns:r="http://schemas.openxmlformats.org/officeDocument/2006/relationships" id="260" r:id="R9fc3c9a0a2c94196"/>
    <p:sldId xmlns:r="http://schemas.openxmlformats.org/officeDocument/2006/relationships" id="261" r:id="Rb46187f3ae7348fd"/>
    <p:sldId xmlns:r="http://schemas.openxmlformats.org/officeDocument/2006/relationships" id="262" r:id="R56b09186aa2846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31171818014cfe" /><Relationship Type="http://schemas.openxmlformats.org/officeDocument/2006/relationships/slide" Target="/ppt/slides/slide1.xml" Id="R40876e05d99f4622" /><Relationship Type="http://schemas.openxmlformats.org/officeDocument/2006/relationships/slide" Target="/ppt/slides/slide2.xml" Id="R1e3a983e69ad43d1" /><Relationship Type="http://schemas.openxmlformats.org/officeDocument/2006/relationships/slide" Target="/ppt/slides/slide3.xml" Id="R330724191c8e4359" /><Relationship Type="http://schemas.openxmlformats.org/officeDocument/2006/relationships/slide" Target="/ppt/slides/slide4.xml" Id="Re8d6893d20fe4f63" /><Relationship Type="http://schemas.openxmlformats.org/officeDocument/2006/relationships/slide" Target="/ppt/slides/slide5.xml" Id="R9fc3c9a0a2c94196" /><Relationship Type="http://schemas.openxmlformats.org/officeDocument/2006/relationships/slide" Target="/ppt/slides/slide6.xml" Id="Rb46187f3ae7348fd" /><Relationship Type="http://schemas.openxmlformats.org/officeDocument/2006/relationships/slide" Target="/ppt/slides/slide7.xml" Id="R56b09186aa2846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512c40c3f149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2670b3bfc4103" /><Relationship Type="http://schemas.openxmlformats.org/officeDocument/2006/relationships/theme" Target="/ppt/slideMasters/theme/theme1.xml" Id="Rafef6bc196a542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f2670b3bfc41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e991327dc43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05c97d64742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a1de765fa45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84952cfec4b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bfaa0c56b4a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cc476341c43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386451f0c47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MAGNUSEN HOLDING AS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235 667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235 817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BRANDBO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831 700 262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