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76074abb9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0006a873f4eaa"/>
  </p:sldMasterIdLst>
  <p:sldIdLst>
    <p:sldId xmlns:r="http://schemas.openxmlformats.org/officeDocument/2006/relationships" id="256" r:id="Ra2160b029b0d4af7"/>
    <p:sldId xmlns:r="http://schemas.openxmlformats.org/officeDocument/2006/relationships" id="257" r:id="R708ccd94cb2d4f6b"/>
    <p:sldId xmlns:r="http://schemas.openxmlformats.org/officeDocument/2006/relationships" id="258" r:id="Rbc5711adea844f79"/>
    <p:sldId xmlns:r="http://schemas.openxmlformats.org/officeDocument/2006/relationships" id="259" r:id="R84bbaa1843eb4f58"/>
    <p:sldId xmlns:r="http://schemas.openxmlformats.org/officeDocument/2006/relationships" id="260" r:id="Rc3e8366fbea34dcb"/>
    <p:sldId xmlns:r="http://schemas.openxmlformats.org/officeDocument/2006/relationships" id="261" r:id="Rc5cdc9237e3545b6"/>
    <p:sldId xmlns:r="http://schemas.openxmlformats.org/officeDocument/2006/relationships" id="262" r:id="R964a67934669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0006a873f4eaa" /><Relationship Type="http://schemas.openxmlformats.org/officeDocument/2006/relationships/slide" Target="/ppt/slides/slide1.xml" Id="Ra2160b029b0d4af7" /><Relationship Type="http://schemas.openxmlformats.org/officeDocument/2006/relationships/slide" Target="/ppt/slides/slide2.xml" Id="R708ccd94cb2d4f6b" /><Relationship Type="http://schemas.openxmlformats.org/officeDocument/2006/relationships/slide" Target="/ppt/slides/slide3.xml" Id="Rbc5711adea844f79" /><Relationship Type="http://schemas.openxmlformats.org/officeDocument/2006/relationships/slide" Target="/ppt/slides/slide4.xml" Id="R84bbaa1843eb4f58" /><Relationship Type="http://schemas.openxmlformats.org/officeDocument/2006/relationships/slide" Target="/ppt/slides/slide5.xml" Id="Rc3e8366fbea34dcb" /><Relationship Type="http://schemas.openxmlformats.org/officeDocument/2006/relationships/slide" Target="/ppt/slides/slide6.xml" Id="Rc5cdc9237e3545b6" /><Relationship Type="http://schemas.openxmlformats.org/officeDocument/2006/relationships/slide" Target="/ppt/slides/slide7.xml" Id="R964a67934669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ea9a77068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03a2f85d34717" /><Relationship Type="http://schemas.openxmlformats.org/officeDocument/2006/relationships/theme" Target="/ppt/slideMasters/theme/theme1.xml" Id="R0d0b3ab8cfce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03a2f85d3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70540e82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c6c2fd121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9196ffab1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ec25aaa114a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00a4cd7c4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95558cfbd47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a3ef7c42b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PROPIEDAD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PROPIEDAD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BERGITTE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828 857 142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