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13975060f04c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ac24f24f4947c5"/>
  </p:sldMasterIdLst>
  <p:sldIdLst>
    <p:sldId xmlns:r="http://schemas.openxmlformats.org/officeDocument/2006/relationships" id="256" r:id="Rd764eec5a3034a47"/>
    <p:sldId xmlns:r="http://schemas.openxmlformats.org/officeDocument/2006/relationships" id="257" r:id="R6708927ff45d4fcc"/>
    <p:sldId xmlns:r="http://schemas.openxmlformats.org/officeDocument/2006/relationships" id="258" r:id="Radf86e99a90c4709"/>
    <p:sldId xmlns:r="http://schemas.openxmlformats.org/officeDocument/2006/relationships" id="259" r:id="R1742b22de03841a8"/>
    <p:sldId xmlns:r="http://schemas.openxmlformats.org/officeDocument/2006/relationships" id="260" r:id="Rb4c75bf446da442c"/>
    <p:sldId xmlns:r="http://schemas.openxmlformats.org/officeDocument/2006/relationships" id="261" r:id="R7330e1da9c654ab1"/>
    <p:sldId xmlns:r="http://schemas.openxmlformats.org/officeDocument/2006/relationships" id="262" r:id="Rc99ee09a0f4e42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ac24f24f4947c5" /><Relationship Type="http://schemas.openxmlformats.org/officeDocument/2006/relationships/slide" Target="/ppt/slides/slide1.xml" Id="Rd764eec5a3034a47" /><Relationship Type="http://schemas.openxmlformats.org/officeDocument/2006/relationships/slide" Target="/ppt/slides/slide2.xml" Id="R6708927ff45d4fcc" /><Relationship Type="http://schemas.openxmlformats.org/officeDocument/2006/relationships/slide" Target="/ppt/slides/slide3.xml" Id="Radf86e99a90c4709" /><Relationship Type="http://schemas.openxmlformats.org/officeDocument/2006/relationships/slide" Target="/ppt/slides/slide4.xml" Id="R1742b22de03841a8" /><Relationship Type="http://schemas.openxmlformats.org/officeDocument/2006/relationships/slide" Target="/ppt/slides/slide5.xml" Id="Rb4c75bf446da442c" /><Relationship Type="http://schemas.openxmlformats.org/officeDocument/2006/relationships/slide" Target="/ppt/slides/slide6.xml" Id="R7330e1da9c654ab1" /><Relationship Type="http://schemas.openxmlformats.org/officeDocument/2006/relationships/slide" Target="/ppt/slides/slide7.xml" Id="Rc99ee09a0f4e42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c6b79bc51749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2c2d2e31cf4400" /><Relationship Type="http://schemas.openxmlformats.org/officeDocument/2006/relationships/theme" Target="/ppt/slideMasters/theme/theme1.xml" Id="R73434bf2f83e43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2c2d2e31cf44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06f071acb341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8d1b850da49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42a1f86c647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118b3032b4c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bfc641e5849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65c6ecec945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54ba98d4e74f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NEDREVÅG HJELPEHOLDING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NEDREVÅG HJELPEHOLDING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222 289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255 304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NEDREVÅG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828 297 902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