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f2e14de0cd41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1d8caf999443ca"/>
  </p:sldMasterIdLst>
  <p:sldIdLst>
    <p:sldId xmlns:r="http://schemas.openxmlformats.org/officeDocument/2006/relationships" id="256" r:id="R3097661580454a14"/>
    <p:sldId xmlns:r="http://schemas.openxmlformats.org/officeDocument/2006/relationships" id="257" r:id="Ref8733eeecc54cc7"/>
    <p:sldId xmlns:r="http://schemas.openxmlformats.org/officeDocument/2006/relationships" id="258" r:id="R1e7629cd442f4c16"/>
    <p:sldId xmlns:r="http://schemas.openxmlformats.org/officeDocument/2006/relationships" id="259" r:id="R99c8db2bfcf2469b"/>
    <p:sldId xmlns:r="http://schemas.openxmlformats.org/officeDocument/2006/relationships" id="260" r:id="Rf914f68a49ca4cb3"/>
    <p:sldId xmlns:r="http://schemas.openxmlformats.org/officeDocument/2006/relationships" id="261" r:id="R6d0a91f7fae34c7a"/>
    <p:sldId xmlns:r="http://schemas.openxmlformats.org/officeDocument/2006/relationships" id="262" r:id="R60169155a6f042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1d8caf999443ca" /><Relationship Type="http://schemas.openxmlformats.org/officeDocument/2006/relationships/slide" Target="/ppt/slides/slide1.xml" Id="R3097661580454a14" /><Relationship Type="http://schemas.openxmlformats.org/officeDocument/2006/relationships/slide" Target="/ppt/slides/slide2.xml" Id="Ref8733eeecc54cc7" /><Relationship Type="http://schemas.openxmlformats.org/officeDocument/2006/relationships/slide" Target="/ppt/slides/slide3.xml" Id="R1e7629cd442f4c16" /><Relationship Type="http://schemas.openxmlformats.org/officeDocument/2006/relationships/slide" Target="/ppt/slides/slide4.xml" Id="R99c8db2bfcf2469b" /><Relationship Type="http://schemas.openxmlformats.org/officeDocument/2006/relationships/slide" Target="/ppt/slides/slide5.xml" Id="Rf914f68a49ca4cb3" /><Relationship Type="http://schemas.openxmlformats.org/officeDocument/2006/relationships/slide" Target="/ppt/slides/slide6.xml" Id="R6d0a91f7fae34c7a" /><Relationship Type="http://schemas.openxmlformats.org/officeDocument/2006/relationships/slide" Target="/ppt/slides/slide7.xml" Id="R60169155a6f042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8f730909e84c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1f94f10a84fbb" /><Relationship Type="http://schemas.openxmlformats.org/officeDocument/2006/relationships/theme" Target="/ppt/slideMasters/theme/theme1.xml" Id="Rb3cb503cb63d4c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c1f94f10a84f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73de700be42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9a3ffda6143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3409135bd42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bf03455674f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da2fa104349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538f4639347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94557a6e34e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WRAPPER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WRAPPER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WRAPPER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WRAPPER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WRAPPER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WRAPPER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769 108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769 097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WRAPPER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AXEL GULBRANDSEN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WRAPPER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Axel Gulbrandsen, Søndre vei 110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826 164 352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WRAPPER AS</a:t>
            </a:r>
          </a:p>
        </p:txBody>
      </p:sp>
    </p:spTree>
  </p:cSld>
  <p:clrMapOvr>
    <a:masterClrMapping xmlns:a="http://schemas.openxmlformats.org/drawingml/2006/main"/>
  </p:clrMapOvr>
</p:sld>
</file>