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ca9254435648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3c4813675e4ec7"/>
  </p:sldMasterIdLst>
  <p:sldIdLst>
    <p:sldId xmlns:r="http://schemas.openxmlformats.org/officeDocument/2006/relationships" id="256" r:id="Re8567c9bf55e4ecf"/>
    <p:sldId xmlns:r="http://schemas.openxmlformats.org/officeDocument/2006/relationships" id="257" r:id="R230bbbccf0fb4a36"/>
    <p:sldId xmlns:r="http://schemas.openxmlformats.org/officeDocument/2006/relationships" id="258" r:id="Rfe1e916aed7c4707"/>
    <p:sldId xmlns:r="http://schemas.openxmlformats.org/officeDocument/2006/relationships" id="259" r:id="Rafa40bc82a744427"/>
    <p:sldId xmlns:r="http://schemas.openxmlformats.org/officeDocument/2006/relationships" id="260" r:id="R8bd0d3d3d4324078"/>
    <p:sldId xmlns:r="http://schemas.openxmlformats.org/officeDocument/2006/relationships" id="261" r:id="R0c971936241e4cc8"/>
    <p:sldId xmlns:r="http://schemas.openxmlformats.org/officeDocument/2006/relationships" id="262" r:id="R86955cb488b04c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c4813675e4ec7" /><Relationship Type="http://schemas.openxmlformats.org/officeDocument/2006/relationships/slide" Target="/ppt/slides/slide1.xml" Id="Re8567c9bf55e4ecf" /><Relationship Type="http://schemas.openxmlformats.org/officeDocument/2006/relationships/slide" Target="/ppt/slides/slide2.xml" Id="R230bbbccf0fb4a36" /><Relationship Type="http://schemas.openxmlformats.org/officeDocument/2006/relationships/slide" Target="/ppt/slides/slide3.xml" Id="Rfe1e916aed7c4707" /><Relationship Type="http://schemas.openxmlformats.org/officeDocument/2006/relationships/slide" Target="/ppt/slides/slide4.xml" Id="Rafa40bc82a744427" /><Relationship Type="http://schemas.openxmlformats.org/officeDocument/2006/relationships/slide" Target="/ppt/slides/slide5.xml" Id="R8bd0d3d3d4324078" /><Relationship Type="http://schemas.openxmlformats.org/officeDocument/2006/relationships/slide" Target="/ppt/slides/slide6.xml" Id="R0c971936241e4cc8" /><Relationship Type="http://schemas.openxmlformats.org/officeDocument/2006/relationships/slide" Target="/ppt/slides/slide7.xml" Id="R86955cb488b04c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1f429284945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0f8d9b42a4710" /><Relationship Type="http://schemas.openxmlformats.org/officeDocument/2006/relationships/theme" Target="/ppt/slideMasters/theme/theme1.xml" Id="R117abf183da04d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10f8d9b42a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a80e00cca43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bf18cd7da41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6d978ce6b4b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21633ee794e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901cdf00d42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b5587533f4f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6b411703a4e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MODAL AKTIVA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AKTIVA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KRISTOPHER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Elgfaret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k.modal@elprosjekt.no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822 017 002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