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fcea73c67442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2c3dfc4aa4ead"/>
  </p:sldMasterIdLst>
  <p:sldIdLst>
    <p:sldId xmlns:r="http://schemas.openxmlformats.org/officeDocument/2006/relationships" id="256" r:id="R9e6330982d8345a2"/>
    <p:sldId xmlns:r="http://schemas.openxmlformats.org/officeDocument/2006/relationships" id="257" r:id="Rca6748a4185648ef"/>
    <p:sldId xmlns:r="http://schemas.openxmlformats.org/officeDocument/2006/relationships" id="258" r:id="R3097531aa09c4fd2"/>
    <p:sldId xmlns:r="http://schemas.openxmlformats.org/officeDocument/2006/relationships" id="259" r:id="R9617e0e9ef324551"/>
    <p:sldId xmlns:r="http://schemas.openxmlformats.org/officeDocument/2006/relationships" id="260" r:id="Ra1a4f037e101434f"/>
    <p:sldId xmlns:r="http://schemas.openxmlformats.org/officeDocument/2006/relationships" id="261" r:id="R7db870d094304d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2c3dfc4aa4ead" /><Relationship Type="http://schemas.openxmlformats.org/officeDocument/2006/relationships/slide" Target="/ppt/slides/slide1.xml" Id="R9e6330982d8345a2" /><Relationship Type="http://schemas.openxmlformats.org/officeDocument/2006/relationships/slide" Target="/ppt/slides/slide2.xml" Id="Rca6748a4185648ef" /><Relationship Type="http://schemas.openxmlformats.org/officeDocument/2006/relationships/slide" Target="/ppt/slides/slide3.xml" Id="R3097531aa09c4fd2" /><Relationship Type="http://schemas.openxmlformats.org/officeDocument/2006/relationships/slide" Target="/ppt/slides/slide4.xml" Id="R9617e0e9ef324551" /><Relationship Type="http://schemas.openxmlformats.org/officeDocument/2006/relationships/slide" Target="/ppt/slides/slide5.xml" Id="Ra1a4f037e101434f" /><Relationship Type="http://schemas.openxmlformats.org/officeDocument/2006/relationships/slide" Target="/ppt/slides/slide6.xml" Id="R7db870d094304d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980b8d2ee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fa3c983994143" /><Relationship Type="http://schemas.openxmlformats.org/officeDocument/2006/relationships/theme" Target="/ppt/slideMasters/theme/theme1.xml" Id="Rf63037ef2316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fa3c9839941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550fb876d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675414c7140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268ffa5fd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29440136e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e45b46230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5850557cd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DRIVETECH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