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1c6e081bd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fda9da59f4b41"/>
  </p:sldMasterIdLst>
  <p:sldIdLst>
    <p:sldId xmlns:r="http://schemas.openxmlformats.org/officeDocument/2006/relationships" id="256" r:id="R432b223f078041fd"/>
    <p:sldId xmlns:r="http://schemas.openxmlformats.org/officeDocument/2006/relationships" id="257" r:id="R4a34346a6b1940fd"/>
    <p:sldId xmlns:r="http://schemas.openxmlformats.org/officeDocument/2006/relationships" id="258" r:id="R9c7f63a94c69477e"/>
    <p:sldId xmlns:r="http://schemas.openxmlformats.org/officeDocument/2006/relationships" id="259" r:id="Rb7ee28ef27084d2a"/>
    <p:sldId xmlns:r="http://schemas.openxmlformats.org/officeDocument/2006/relationships" id="260" r:id="R3fcb2771929b45b6"/>
    <p:sldId xmlns:r="http://schemas.openxmlformats.org/officeDocument/2006/relationships" id="261" r:id="Re3a3cff96756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fda9da59f4b41" /><Relationship Type="http://schemas.openxmlformats.org/officeDocument/2006/relationships/slide" Target="/ppt/slides/slide1.xml" Id="R432b223f078041fd" /><Relationship Type="http://schemas.openxmlformats.org/officeDocument/2006/relationships/slide" Target="/ppt/slides/slide2.xml" Id="R4a34346a6b1940fd" /><Relationship Type="http://schemas.openxmlformats.org/officeDocument/2006/relationships/slide" Target="/ppt/slides/slide3.xml" Id="R9c7f63a94c69477e" /><Relationship Type="http://schemas.openxmlformats.org/officeDocument/2006/relationships/slide" Target="/ppt/slides/slide4.xml" Id="Rb7ee28ef27084d2a" /><Relationship Type="http://schemas.openxmlformats.org/officeDocument/2006/relationships/slide" Target="/ppt/slides/slide5.xml" Id="R3fcb2771929b45b6" /><Relationship Type="http://schemas.openxmlformats.org/officeDocument/2006/relationships/slide" Target="/ppt/slides/slide6.xml" Id="Re3a3cff96756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32f469ff8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01b79651443db" /><Relationship Type="http://schemas.openxmlformats.org/officeDocument/2006/relationships/theme" Target="/ppt/slideMasters/theme/theme1.xml" Id="R186a2511f770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01b796514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a15ed0378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ab7ce6fa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61b73b81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c8217986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108453760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82d3f5235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