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94319dee51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e21e143ed46db"/>
  </p:sldMasterIdLst>
  <p:sldIdLst>
    <p:sldId xmlns:r="http://schemas.openxmlformats.org/officeDocument/2006/relationships" id="256" r:id="R5c8fb268575a4b5f"/>
    <p:sldId xmlns:r="http://schemas.openxmlformats.org/officeDocument/2006/relationships" id="257" r:id="Rad19a2c783b64ed2"/>
    <p:sldId xmlns:r="http://schemas.openxmlformats.org/officeDocument/2006/relationships" id="258" r:id="R6f65a57b71194680"/>
    <p:sldId xmlns:r="http://schemas.openxmlformats.org/officeDocument/2006/relationships" id="259" r:id="R64417bf98bce4af3"/>
    <p:sldId xmlns:r="http://schemas.openxmlformats.org/officeDocument/2006/relationships" id="260" r:id="Rcf78100120dd4c20"/>
    <p:sldId xmlns:r="http://schemas.openxmlformats.org/officeDocument/2006/relationships" id="261" r:id="R8234c9a56249459f"/>
    <p:sldId xmlns:r="http://schemas.openxmlformats.org/officeDocument/2006/relationships" id="262" r:id="Re0ce3cf719f0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e21e143ed46db" /><Relationship Type="http://schemas.openxmlformats.org/officeDocument/2006/relationships/slide" Target="/ppt/slides/slide1.xml" Id="R5c8fb268575a4b5f" /><Relationship Type="http://schemas.openxmlformats.org/officeDocument/2006/relationships/slide" Target="/ppt/slides/slide2.xml" Id="Rad19a2c783b64ed2" /><Relationship Type="http://schemas.openxmlformats.org/officeDocument/2006/relationships/slide" Target="/ppt/slides/slide3.xml" Id="R6f65a57b71194680" /><Relationship Type="http://schemas.openxmlformats.org/officeDocument/2006/relationships/slide" Target="/ppt/slides/slide4.xml" Id="R64417bf98bce4af3" /><Relationship Type="http://schemas.openxmlformats.org/officeDocument/2006/relationships/slide" Target="/ppt/slides/slide5.xml" Id="Rcf78100120dd4c20" /><Relationship Type="http://schemas.openxmlformats.org/officeDocument/2006/relationships/slide" Target="/ppt/slides/slide6.xml" Id="R8234c9a56249459f" /><Relationship Type="http://schemas.openxmlformats.org/officeDocument/2006/relationships/slide" Target="/ppt/slides/slide7.xml" Id="Re0ce3cf719f0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8d841b3e5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758bba81c4628" /><Relationship Type="http://schemas.openxmlformats.org/officeDocument/2006/relationships/theme" Target="/ppt/slideMasters/theme/theme1.xml" Id="R248f4b9a9b5d45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758bba81c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0c1836902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787a06004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a1741e1a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e31f9379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822e1877743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eb9e7f8a840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d65ce9dfd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