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93e27cf20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455737da9442e"/>
  </p:sldMasterIdLst>
  <p:sldIdLst>
    <p:sldId xmlns:r="http://schemas.openxmlformats.org/officeDocument/2006/relationships" id="256" r:id="R41d08190cdfa48e3"/>
    <p:sldId xmlns:r="http://schemas.openxmlformats.org/officeDocument/2006/relationships" id="257" r:id="R9363bac7294f455e"/>
    <p:sldId xmlns:r="http://schemas.openxmlformats.org/officeDocument/2006/relationships" id="258" r:id="Re2d853bb951a44e4"/>
    <p:sldId xmlns:r="http://schemas.openxmlformats.org/officeDocument/2006/relationships" id="259" r:id="R3d861d500c5d4761"/>
    <p:sldId xmlns:r="http://schemas.openxmlformats.org/officeDocument/2006/relationships" id="260" r:id="R740d0946c022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455737da9442e" /><Relationship Type="http://schemas.openxmlformats.org/officeDocument/2006/relationships/slide" Target="/ppt/slides/slide1.xml" Id="R41d08190cdfa48e3" /><Relationship Type="http://schemas.openxmlformats.org/officeDocument/2006/relationships/slide" Target="/ppt/slides/slide2.xml" Id="R9363bac7294f455e" /><Relationship Type="http://schemas.openxmlformats.org/officeDocument/2006/relationships/slide" Target="/ppt/slides/slide3.xml" Id="Re2d853bb951a44e4" /><Relationship Type="http://schemas.openxmlformats.org/officeDocument/2006/relationships/slide" Target="/ppt/slides/slide4.xml" Id="R3d861d500c5d4761" /><Relationship Type="http://schemas.openxmlformats.org/officeDocument/2006/relationships/slide" Target="/ppt/slides/slide5.xml" Id="R740d0946c022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cc9512e57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f0f08f5842b1" /><Relationship Type="http://schemas.openxmlformats.org/officeDocument/2006/relationships/theme" Target="/ppt/slideMasters/theme/theme1.xml" Id="R767129465438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cf0f08f58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a1209460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1b405076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363c650a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38446411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82a83aaa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TOLGA SENTERPARTI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 SENTERPARTI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Esten Kleven, Rørosveien 1752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