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9bef8dd30441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db49b7d9a64888"/>
  </p:sldMasterIdLst>
  <p:sldIdLst>
    <p:sldId xmlns:r="http://schemas.openxmlformats.org/officeDocument/2006/relationships" id="256" r:id="R0a7514b95ced4c37"/>
    <p:sldId xmlns:r="http://schemas.openxmlformats.org/officeDocument/2006/relationships" id="257" r:id="R65be3165b3a1433b"/>
    <p:sldId xmlns:r="http://schemas.openxmlformats.org/officeDocument/2006/relationships" id="258" r:id="Racddb2f6dc9e4281"/>
    <p:sldId xmlns:r="http://schemas.openxmlformats.org/officeDocument/2006/relationships" id="259" r:id="Rb5cedb6d799d4377"/>
    <p:sldId xmlns:r="http://schemas.openxmlformats.org/officeDocument/2006/relationships" id="260" r:id="R6e845ddbba4646a8"/>
    <p:sldId xmlns:r="http://schemas.openxmlformats.org/officeDocument/2006/relationships" id="261" r:id="R03a1fd8711014c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db49b7d9a64888" /><Relationship Type="http://schemas.openxmlformats.org/officeDocument/2006/relationships/slide" Target="/ppt/slides/slide1.xml" Id="R0a7514b95ced4c37" /><Relationship Type="http://schemas.openxmlformats.org/officeDocument/2006/relationships/slide" Target="/ppt/slides/slide2.xml" Id="R65be3165b3a1433b" /><Relationship Type="http://schemas.openxmlformats.org/officeDocument/2006/relationships/slide" Target="/ppt/slides/slide3.xml" Id="Racddb2f6dc9e4281" /><Relationship Type="http://schemas.openxmlformats.org/officeDocument/2006/relationships/slide" Target="/ppt/slides/slide4.xml" Id="Rb5cedb6d799d4377" /><Relationship Type="http://schemas.openxmlformats.org/officeDocument/2006/relationships/slide" Target="/ppt/slides/slide5.xml" Id="R6e845ddbba4646a8" /><Relationship Type="http://schemas.openxmlformats.org/officeDocument/2006/relationships/slide" Target="/ppt/slides/slide6.xml" Id="R03a1fd8711014c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801da3058546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d9aa768854093" /><Relationship Type="http://schemas.openxmlformats.org/officeDocument/2006/relationships/theme" Target="/ppt/slideMasters/theme/theme1.xml" Id="Re4f459bbe6344f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7d9aa7688540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df065a25640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d061554cd41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e2b8cee6f4f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fcc10e4dc4f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fcadae5494d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f18411eca46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PARCHEM 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PARCHEM IV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16 588 512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−1 250 284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−4 978 142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27 532 636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46 278 883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814 428 362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