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9a453c069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5fee601f2434d"/>
  </p:sldMasterIdLst>
  <p:sldIdLst>
    <p:sldId xmlns:r="http://schemas.openxmlformats.org/officeDocument/2006/relationships" id="256" r:id="R19c6aa6faf784879"/>
    <p:sldId xmlns:r="http://schemas.openxmlformats.org/officeDocument/2006/relationships" id="257" r:id="R2b74bcba89b24b3c"/>
    <p:sldId xmlns:r="http://schemas.openxmlformats.org/officeDocument/2006/relationships" id="258" r:id="Ra90a6ece811f4179"/>
    <p:sldId xmlns:r="http://schemas.openxmlformats.org/officeDocument/2006/relationships" id="259" r:id="R4a3a5d9dbf394298"/>
    <p:sldId xmlns:r="http://schemas.openxmlformats.org/officeDocument/2006/relationships" id="260" r:id="R122abced4d3749f4"/>
    <p:sldId xmlns:r="http://schemas.openxmlformats.org/officeDocument/2006/relationships" id="261" r:id="R6906b1a0d1cb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5fee601f2434d" /><Relationship Type="http://schemas.openxmlformats.org/officeDocument/2006/relationships/slide" Target="/ppt/slides/slide1.xml" Id="R19c6aa6faf784879" /><Relationship Type="http://schemas.openxmlformats.org/officeDocument/2006/relationships/slide" Target="/ppt/slides/slide2.xml" Id="R2b74bcba89b24b3c" /><Relationship Type="http://schemas.openxmlformats.org/officeDocument/2006/relationships/slide" Target="/ppt/slides/slide3.xml" Id="Ra90a6ece811f4179" /><Relationship Type="http://schemas.openxmlformats.org/officeDocument/2006/relationships/slide" Target="/ppt/slides/slide4.xml" Id="R4a3a5d9dbf394298" /><Relationship Type="http://schemas.openxmlformats.org/officeDocument/2006/relationships/slide" Target="/ppt/slides/slide5.xml" Id="R122abced4d3749f4" /><Relationship Type="http://schemas.openxmlformats.org/officeDocument/2006/relationships/slide" Target="/ppt/slides/slide6.xml" Id="R6906b1a0d1cb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3d6a9f027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83128f0e4ba7" /><Relationship Type="http://schemas.openxmlformats.org/officeDocument/2006/relationships/theme" Target="/ppt/slideMasters/theme/theme1.xml" Id="Refd5d7b71b83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c83128f0e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741e65421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25effa9c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d39bfdc7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cf261cc0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c22529f2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61c1c9647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