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12f8fdea9e49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65de8ce9ae4094"/>
  </p:sldMasterIdLst>
  <p:sldIdLst>
    <p:sldId xmlns:r="http://schemas.openxmlformats.org/officeDocument/2006/relationships" id="256" r:id="R225165556b83443a"/>
    <p:sldId xmlns:r="http://schemas.openxmlformats.org/officeDocument/2006/relationships" id="257" r:id="Re3e6e81fccd54c99"/>
    <p:sldId xmlns:r="http://schemas.openxmlformats.org/officeDocument/2006/relationships" id="258" r:id="Re062b836b1bf49e0"/>
    <p:sldId xmlns:r="http://schemas.openxmlformats.org/officeDocument/2006/relationships" id="259" r:id="R31d2cf942bb64464"/>
    <p:sldId xmlns:r="http://schemas.openxmlformats.org/officeDocument/2006/relationships" id="260" r:id="R6a58b2ccfba84650"/>
    <p:sldId xmlns:r="http://schemas.openxmlformats.org/officeDocument/2006/relationships" id="261" r:id="R98a8e564989e41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65de8ce9ae4094" /><Relationship Type="http://schemas.openxmlformats.org/officeDocument/2006/relationships/slide" Target="/ppt/slides/slide1.xml" Id="R225165556b83443a" /><Relationship Type="http://schemas.openxmlformats.org/officeDocument/2006/relationships/slide" Target="/ppt/slides/slide2.xml" Id="Re3e6e81fccd54c99" /><Relationship Type="http://schemas.openxmlformats.org/officeDocument/2006/relationships/slide" Target="/ppt/slides/slide3.xml" Id="Re062b836b1bf49e0" /><Relationship Type="http://schemas.openxmlformats.org/officeDocument/2006/relationships/slide" Target="/ppt/slides/slide4.xml" Id="R31d2cf942bb64464" /><Relationship Type="http://schemas.openxmlformats.org/officeDocument/2006/relationships/slide" Target="/ppt/slides/slide5.xml" Id="R6a58b2ccfba84650" /><Relationship Type="http://schemas.openxmlformats.org/officeDocument/2006/relationships/slide" Target="/ppt/slides/slide6.xml" Id="R98a8e564989e41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027c02901546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d76bb49ff41c7" /><Relationship Type="http://schemas.openxmlformats.org/officeDocument/2006/relationships/theme" Target="/ppt/slideMasters/theme/theme1.xml" Id="R097002beb86c4b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fd76bb49ff41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2297e66f14e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ae8a4ddbd49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c7afcdc9941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b4fd69c9741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d205ea5494a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99c9c98824d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PARCHEM 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814 428 362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