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3884918399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04a3069a7f499d"/>
  </p:sldMasterIdLst>
  <p:sldIdLst>
    <p:sldId xmlns:r="http://schemas.openxmlformats.org/officeDocument/2006/relationships" id="256" r:id="R857deaa85e4244b5"/>
    <p:sldId xmlns:r="http://schemas.openxmlformats.org/officeDocument/2006/relationships" id="257" r:id="R87f5cbf0c13a45f0"/>
    <p:sldId xmlns:r="http://schemas.openxmlformats.org/officeDocument/2006/relationships" id="258" r:id="R6539092106814554"/>
    <p:sldId xmlns:r="http://schemas.openxmlformats.org/officeDocument/2006/relationships" id="259" r:id="R995714bcb5a54051"/>
    <p:sldId xmlns:r="http://schemas.openxmlformats.org/officeDocument/2006/relationships" id="260" r:id="R46dcea35d95f4370"/>
    <p:sldId xmlns:r="http://schemas.openxmlformats.org/officeDocument/2006/relationships" id="261" r:id="Raa4b4e920a2e4b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4a3069a7f499d" /><Relationship Type="http://schemas.openxmlformats.org/officeDocument/2006/relationships/slide" Target="/ppt/slides/slide1.xml" Id="R857deaa85e4244b5" /><Relationship Type="http://schemas.openxmlformats.org/officeDocument/2006/relationships/slide" Target="/ppt/slides/slide2.xml" Id="R87f5cbf0c13a45f0" /><Relationship Type="http://schemas.openxmlformats.org/officeDocument/2006/relationships/slide" Target="/ppt/slides/slide3.xml" Id="R6539092106814554" /><Relationship Type="http://schemas.openxmlformats.org/officeDocument/2006/relationships/slide" Target="/ppt/slides/slide4.xml" Id="R995714bcb5a54051" /><Relationship Type="http://schemas.openxmlformats.org/officeDocument/2006/relationships/slide" Target="/ppt/slides/slide5.xml" Id="R46dcea35d95f4370" /><Relationship Type="http://schemas.openxmlformats.org/officeDocument/2006/relationships/slide" Target="/ppt/slides/slide6.xml" Id="Raa4b4e920a2e4b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ceb02c3a9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5b53e07594fac" /><Relationship Type="http://schemas.openxmlformats.org/officeDocument/2006/relationships/theme" Target="/ppt/slideMasters/theme/theme1.xml" Id="R506bb38e213b48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5b53e07594f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ca62741a74e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ff2538ec3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8ba0eb86e4d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1d98f528749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ef9c6222c4c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68df1b5b34d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