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01c368a45246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572fbcfcb5418c"/>
  </p:sldMasterIdLst>
  <p:sldIdLst>
    <p:sldId xmlns:r="http://schemas.openxmlformats.org/officeDocument/2006/relationships" id="256" r:id="Rae84332316274664"/>
    <p:sldId xmlns:r="http://schemas.openxmlformats.org/officeDocument/2006/relationships" id="257" r:id="R15300d1a610f47fc"/>
    <p:sldId xmlns:r="http://schemas.openxmlformats.org/officeDocument/2006/relationships" id="258" r:id="Rbbf4225681524923"/>
    <p:sldId xmlns:r="http://schemas.openxmlformats.org/officeDocument/2006/relationships" id="259" r:id="R6d1dadb61fc645c6"/>
    <p:sldId xmlns:r="http://schemas.openxmlformats.org/officeDocument/2006/relationships" id="260" r:id="Rc7981651c1b84adc"/>
    <p:sldId xmlns:r="http://schemas.openxmlformats.org/officeDocument/2006/relationships" id="261" r:id="Rf4dfeeeea7744224"/>
    <p:sldId xmlns:r="http://schemas.openxmlformats.org/officeDocument/2006/relationships" id="262" r:id="Re6847967f60644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72fbcfcb5418c" /><Relationship Type="http://schemas.openxmlformats.org/officeDocument/2006/relationships/slide" Target="/ppt/slides/slide1.xml" Id="Rae84332316274664" /><Relationship Type="http://schemas.openxmlformats.org/officeDocument/2006/relationships/slide" Target="/ppt/slides/slide2.xml" Id="R15300d1a610f47fc" /><Relationship Type="http://schemas.openxmlformats.org/officeDocument/2006/relationships/slide" Target="/ppt/slides/slide3.xml" Id="Rbbf4225681524923" /><Relationship Type="http://schemas.openxmlformats.org/officeDocument/2006/relationships/slide" Target="/ppt/slides/slide4.xml" Id="R6d1dadb61fc645c6" /><Relationship Type="http://schemas.openxmlformats.org/officeDocument/2006/relationships/slide" Target="/ppt/slides/slide5.xml" Id="Rc7981651c1b84adc" /><Relationship Type="http://schemas.openxmlformats.org/officeDocument/2006/relationships/slide" Target="/ppt/slides/slide6.xml" Id="Rf4dfeeeea7744224" /><Relationship Type="http://schemas.openxmlformats.org/officeDocument/2006/relationships/slide" Target="/ppt/slides/slide7.xml" Id="Re6847967f60644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4be8ca8fd94e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d2bf3b9cc4fca" /><Relationship Type="http://schemas.openxmlformats.org/officeDocument/2006/relationships/theme" Target="/ppt/slideMasters/theme/theme1.xml" Id="R3a6c6abf34cb42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8d2bf3b9cc4f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636ff42f340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3afd12b0a4f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b60c762b547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715ccc1ce46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fa4edf46340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e11aa65ef47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08980879c49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 TRANSPORT &amp;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TRANSPORT &amp; MASKIN AS ble etablert [år] og holder til i Flatråker.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1 371 775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KAASTAD OLAV LEGANGER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Nordbustaddalen 317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5687 Flatråker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813 874 792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